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3" r:id="rId5"/>
    <p:sldId id="275" r:id="rId6"/>
    <p:sldId id="278" r:id="rId7"/>
    <p:sldId id="299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298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0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4"/>
    <a:srgbClr val="342E2B"/>
    <a:srgbClr val="FFFFFF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DFCEE-0EEA-4E16-B046-AC6350774731}" v="294" dt="2019-09-06T14:35:19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46" d="100"/>
          <a:sy n="146" d="100"/>
        </p:scale>
        <p:origin x="492" y="108"/>
      </p:cViewPr>
      <p:guideLst>
        <p:guide orient="horz" pos="2489"/>
        <p:guide pos="2880"/>
        <p:guide orient="horz" pos="20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6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Carr" userId="75b4c852-e0af-4f5e-9933-633fe55426c9" providerId="ADAL" clId="{C22DFCEE-0EEA-4E16-B046-AC6350774731}"/>
    <pc:docChg chg="undo custSel addSld delSld modSld sldOrd">
      <pc:chgData name="Chris Carr" userId="75b4c852-e0af-4f5e-9933-633fe55426c9" providerId="ADAL" clId="{C22DFCEE-0EEA-4E16-B046-AC6350774731}" dt="2019-09-06T13:47:03.802" v="523" actId="2696"/>
      <pc:docMkLst>
        <pc:docMk/>
      </pc:docMkLst>
      <pc:sldChg chg="addSp delSp modSp">
        <pc:chgData name="Chris Carr" userId="75b4c852-e0af-4f5e-9933-633fe55426c9" providerId="ADAL" clId="{C22DFCEE-0EEA-4E16-B046-AC6350774731}" dt="2019-09-06T13:09:48.593" v="187" actId="114"/>
        <pc:sldMkLst>
          <pc:docMk/>
          <pc:sldMk cId="2286442116" sldId="275"/>
        </pc:sldMkLst>
        <pc:spChg chg="del mod">
          <ac:chgData name="Chris Carr" userId="75b4c852-e0af-4f5e-9933-633fe55426c9" providerId="ADAL" clId="{C22DFCEE-0EEA-4E16-B046-AC6350774731}" dt="2019-09-06T12:54:37.718" v="35" actId="478"/>
          <ac:spMkLst>
            <pc:docMk/>
            <pc:sldMk cId="2286442116" sldId="275"/>
            <ac:spMk id="3" creationId="{00000000-0000-0000-0000-000000000000}"/>
          </ac:spMkLst>
        </pc:spChg>
        <pc:spChg chg="add mod">
          <ac:chgData name="Chris Carr" userId="75b4c852-e0af-4f5e-9933-633fe55426c9" providerId="ADAL" clId="{C22DFCEE-0EEA-4E16-B046-AC6350774731}" dt="2019-09-06T13:09:48.593" v="187" actId="114"/>
          <ac:spMkLst>
            <pc:docMk/>
            <pc:sldMk cId="2286442116" sldId="275"/>
            <ac:spMk id="8" creationId="{5AD5F3A4-4E5D-42C8-9ECE-ECA110B8E6E7}"/>
          </ac:spMkLst>
        </pc:spChg>
        <pc:spChg chg="add mod">
          <ac:chgData name="Chris Carr" userId="75b4c852-e0af-4f5e-9933-633fe55426c9" providerId="ADAL" clId="{C22DFCEE-0EEA-4E16-B046-AC6350774731}" dt="2019-09-06T13:01:57.086" v="109" actId="20577"/>
          <ac:spMkLst>
            <pc:docMk/>
            <pc:sldMk cId="2286442116" sldId="275"/>
            <ac:spMk id="9" creationId="{F0D7DAB5-5981-416C-B699-3AE5E7F928F3}"/>
          </ac:spMkLst>
        </pc:spChg>
        <pc:graphicFrameChg chg="mod modGraphic">
          <ac:chgData name="Chris Carr" userId="75b4c852-e0af-4f5e-9933-633fe55426c9" providerId="ADAL" clId="{C22DFCEE-0EEA-4E16-B046-AC6350774731}" dt="2019-09-06T13:01:14.917" v="85"/>
          <ac:graphicFrameMkLst>
            <pc:docMk/>
            <pc:sldMk cId="2286442116" sldId="275"/>
            <ac:graphicFrameMk id="7" creationId="{AE8B7962-787A-4D81-9969-D23676D8C25F}"/>
          </ac:graphicFrameMkLst>
        </pc:graphicFrameChg>
      </pc:sldChg>
      <pc:sldChg chg="addSp delSp modSp del">
        <pc:chgData name="Chris Carr" userId="75b4c852-e0af-4f5e-9933-633fe55426c9" providerId="ADAL" clId="{C22DFCEE-0EEA-4E16-B046-AC6350774731}" dt="2019-09-06T13:47:03.802" v="523" actId="2696"/>
        <pc:sldMkLst>
          <pc:docMk/>
          <pc:sldMk cId="1336775729" sldId="276"/>
        </pc:sldMkLst>
        <pc:spChg chg="mod">
          <ac:chgData name="Chris Carr" userId="75b4c852-e0af-4f5e-9933-633fe55426c9" providerId="ADAL" clId="{C22DFCEE-0EEA-4E16-B046-AC6350774731}" dt="2019-09-06T13:06:53.071" v="149" actId="108"/>
          <ac:spMkLst>
            <pc:docMk/>
            <pc:sldMk cId="1336775729" sldId="276"/>
            <ac:spMk id="2" creationId="{00000000-0000-0000-0000-000000000000}"/>
          </ac:spMkLst>
        </pc:spChg>
        <pc:spChg chg="del">
          <ac:chgData name="Chris Carr" userId="75b4c852-e0af-4f5e-9933-633fe55426c9" providerId="ADAL" clId="{C22DFCEE-0EEA-4E16-B046-AC6350774731}" dt="2019-09-06T13:03:04.703" v="120" actId="478"/>
          <ac:spMkLst>
            <pc:docMk/>
            <pc:sldMk cId="1336775729" sldId="276"/>
            <ac:spMk id="3" creationId="{00000000-0000-0000-0000-000000000000}"/>
          </ac:spMkLst>
        </pc:spChg>
        <pc:spChg chg="add del mod">
          <ac:chgData name="Chris Carr" userId="75b4c852-e0af-4f5e-9933-633fe55426c9" providerId="ADAL" clId="{C22DFCEE-0EEA-4E16-B046-AC6350774731}" dt="2019-09-06T13:09:33.499" v="180" actId="478"/>
          <ac:spMkLst>
            <pc:docMk/>
            <pc:sldMk cId="1336775729" sldId="276"/>
            <ac:spMk id="7" creationId="{F3DE179C-9DE3-4AD9-9C4D-ED273685C936}"/>
          </ac:spMkLst>
        </pc:spChg>
        <pc:spChg chg="add del mod">
          <ac:chgData name="Chris Carr" userId="75b4c852-e0af-4f5e-9933-633fe55426c9" providerId="ADAL" clId="{C22DFCEE-0EEA-4E16-B046-AC6350774731}" dt="2019-09-06T13:03:06.490" v="121" actId="478"/>
          <ac:spMkLst>
            <pc:docMk/>
            <pc:sldMk cId="1336775729" sldId="276"/>
            <ac:spMk id="9" creationId="{B36CE3E9-BB41-4341-A602-9A4636A9079A}"/>
          </ac:spMkLst>
        </pc:spChg>
        <pc:spChg chg="add">
          <ac:chgData name="Chris Carr" userId="75b4c852-e0af-4f5e-9933-633fe55426c9" providerId="ADAL" clId="{C22DFCEE-0EEA-4E16-B046-AC6350774731}" dt="2019-09-06T13:09:33.673" v="181"/>
          <ac:spMkLst>
            <pc:docMk/>
            <pc:sldMk cId="1336775729" sldId="276"/>
            <ac:spMk id="12" creationId="{3076C811-5C36-48BB-8100-69C498564DC0}"/>
          </ac:spMkLst>
        </pc:spChg>
        <pc:graphicFrameChg chg="del">
          <ac:chgData name="Chris Carr" userId="75b4c852-e0af-4f5e-9933-633fe55426c9" providerId="ADAL" clId="{C22DFCEE-0EEA-4E16-B046-AC6350774731}" dt="2019-09-06T13:02:57.982" v="116" actId="478"/>
          <ac:graphicFrameMkLst>
            <pc:docMk/>
            <pc:sldMk cId="1336775729" sldId="276"/>
            <ac:graphicFrameMk id="6" creationId="{00000000-0000-0000-0000-000000000000}"/>
          </ac:graphicFrameMkLst>
        </pc:graphicFrameChg>
        <pc:picChg chg="add del mod">
          <ac:chgData name="Chris Carr" userId="75b4c852-e0af-4f5e-9933-633fe55426c9" providerId="ADAL" clId="{C22DFCEE-0EEA-4E16-B046-AC6350774731}" dt="2019-09-06T13:05:48.935" v="129"/>
          <ac:picMkLst>
            <pc:docMk/>
            <pc:sldMk cId="1336775729" sldId="276"/>
            <ac:picMk id="1026" creationId="{42C03870-3C09-4936-8A7E-9ECAB724DF84}"/>
          </ac:picMkLst>
        </pc:picChg>
        <pc:picChg chg="add mod">
          <ac:chgData name="Chris Carr" userId="75b4c852-e0af-4f5e-9933-633fe55426c9" providerId="ADAL" clId="{C22DFCEE-0EEA-4E16-B046-AC6350774731}" dt="2019-09-06T13:05:59.686" v="134" actId="1076"/>
          <ac:picMkLst>
            <pc:docMk/>
            <pc:sldMk cId="1336775729" sldId="276"/>
            <ac:picMk id="1028" creationId="{4FC4F184-ED15-42CC-B07C-75AB32692B52}"/>
          </ac:picMkLst>
        </pc:picChg>
      </pc:sldChg>
      <pc:sldChg chg="modSp add del">
        <pc:chgData name="Chris Carr" userId="75b4c852-e0af-4f5e-9933-633fe55426c9" providerId="ADAL" clId="{C22DFCEE-0EEA-4E16-B046-AC6350774731}" dt="2019-09-06T12:59:33.009" v="71" actId="2696"/>
        <pc:sldMkLst>
          <pc:docMk/>
          <pc:sldMk cId="311648160" sldId="277"/>
        </pc:sldMkLst>
        <pc:graphicFrameChg chg="mod modGraphic">
          <ac:chgData name="Chris Carr" userId="75b4c852-e0af-4f5e-9933-633fe55426c9" providerId="ADAL" clId="{C22DFCEE-0EEA-4E16-B046-AC6350774731}" dt="2019-09-06T12:58:23.217" v="59" actId="122"/>
          <ac:graphicFrameMkLst>
            <pc:docMk/>
            <pc:sldMk cId="311648160" sldId="277"/>
            <ac:graphicFrameMk id="7" creationId="{AE8B7962-787A-4D81-9969-D23676D8C25F}"/>
          </ac:graphicFrameMkLst>
        </pc:graphicFrameChg>
      </pc:sldChg>
      <pc:sldChg chg="modSp del">
        <pc:chgData name="Chris Carr" userId="75b4c852-e0af-4f5e-9933-633fe55426c9" providerId="ADAL" clId="{C22DFCEE-0EEA-4E16-B046-AC6350774731}" dt="2019-09-06T12:57:12.063" v="49" actId="2696"/>
        <pc:sldMkLst>
          <pc:docMk/>
          <pc:sldMk cId="3011103694" sldId="277"/>
        </pc:sldMkLst>
        <pc:spChg chg="mod">
          <ac:chgData name="Chris Carr" userId="75b4c852-e0af-4f5e-9933-633fe55426c9" providerId="ADAL" clId="{C22DFCEE-0EEA-4E16-B046-AC6350774731}" dt="2019-09-06T12:52:43.919" v="1" actId="20577"/>
          <ac:spMkLst>
            <pc:docMk/>
            <pc:sldMk cId="3011103694" sldId="277"/>
            <ac:spMk id="3" creationId="{00000000-0000-0000-0000-000000000000}"/>
          </ac:spMkLst>
        </pc:spChg>
      </pc:sldChg>
      <pc:sldChg chg="addSp modSp add">
        <pc:chgData name="Chris Carr" userId="75b4c852-e0af-4f5e-9933-633fe55426c9" providerId="ADAL" clId="{C22DFCEE-0EEA-4E16-B046-AC6350774731}" dt="2019-09-06T13:09:41.565" v="184" actId="20577"/>
        <pc:sldMkLst>
          <pc:docMk/>
          <pc:sldMk cId="1238599277" sldId="278"/>
        </pc:sldMkLst>
        <pc:spChg chg="mod">
          <ac:chgData name="Chris Carr" userId="75b4c852-e0af-4f5e-9933-633fe55426c9" providerId="ADAL" clId="{C22DFCEE-0EEA-4E16-B046-AC6350774731}" dt="2019-09-06T13:09:41.565" v="184" actId="20577"/>
          <ac:spMkLst>
            <pc:docMk/>
            <pc:sldMk cId="1238599277" sldId="278"/>
            <ac:spMk id="8" creationId="{5AD5F3A4-4E5D-42C8-9ECE-ECA110B8E6E7}"/>
          </ac:spMkLst>
        </pc:spChg>
        <pc:spChg chg="add mod">
          <ac:chgData name="Chris Carr" userId="75b4c852-e0af-4f5e-9933-633fe55426c9" providerId="ADAL" clId="{C22DFCEE-0EEA-4E16-B046-AC6350774731}" dt="2019-09-06T13:02:02.863" v="112" actId="20577"/>
          <ac:spMkLst>
            <pc:docMk/>
            <pc:sldMk cId="1238599277" sldId="278"/>
            <ac:spMk id="9" creationId="{9F985A99-F5BC-4A35-B000-1EB06E671375}"/>
          </ac:spMkLst>
        </pc:spChg>
        <pc:graphicFrameChg chg="mod modGraphic">
          <ac:chgData name="Chris Carr" userId="75b4c852-e0af-4f5e-9933-633fe55426c9" providerId="ADAL" clId="{C22DFCEE-0EEA-4E16-B046-AC6350774731}" dt="2019-09-06T13:02:16.614" v="113" actId="207"/>
          <ac:graphicFrameMkLst>
            <pc:docMk/>
            <pc:sldMk cId="1238599277" sldId="278"/>
            <ac:graphicFrameMk id="7" creationId="{AE8B7962-787A-4D81-9969-D23676D8C25F}"/>
          </ac:graphicFrameMkLst>
        </pc:graphicFrameChg>
      </pc:sldChg>
      <pc:sldChg chg="addSp delSp modSp add">
        <pc:chgData name="Chris Carr" userId="75b4c852-e0af-4f5e-9933-633fe55426c9" providerId="ADAL" clId="{C22DFCEE-0EEA-4E16-B046-AC6350774731}" dt="2019-09-06T13:09:30.086" v="179"/>
        <pc:sldMkLst>
          <pc:docMk/>
          <pc:sldMk cId="1207132315" sldId="279"/>
        </pc:sldMkLst>
        <pc:spChg chg="mod">
          <ac:chgData name="Chris Carr" userId="75b4c852-e0af-4f5e-9933-633fe55426c9" providerId="ADAL" clId="{C22DFCEE-0EEA-4E16-B046-AC6350774731}" dt="2019-09-06T13:06:46.418" v="148" actId="108"/>
          <ac:spMkLst>
            <pc:docMk/>
            <pc:sldMk cId="1207132315" sldId="279"/>
            <ac:spMk id="2" creationId="{00000000-0000-0000-0000-000000000000}"/>
          </ac:spMkLst>
        </pc:spChg>
        <pc:spChg chg="del">
          <ac:chgData name="Chris Carr" userId="75b4c852-e0af-4f5e-9933-633fe55426c9" providerId="ADAL" clId="{C22DFCEE-0EEA-4E16-B046-AC6350774731}" dt="2019-09-06T13:09:29.905" v="178" actId="478"/>
          <ac:spMkLst>
            <pc:docMk/>
            <pc:sldMk cId="1207132315" sldId="279"/>
            <ac:spMk id="7" creationId="{F3DE179C-9DE3-4AD9-9C4D-ED273685C936}"/>
          </ac:spMkLst>
        </pc:spChg>
        <pc:spChg chg="add">
          <ac:chgData name="Chris Carr" userId="75b4c852-e0af-4f5e-9933-633fe55426c9" providerId="ADAL" clId="{C22DFCEE-0EEA-4E16-B046-AC6350774731}" dt="2019-09-06T13:09:30.086" v="179"/>
          <ac:spMkLst>
            <pc:docMk/>
            <pc:sldMk cId="1207132315" sldId="279"/>
            <ac:spMk id="8" creationId="{BCC2ADF2-52E8-4217-90BE-249A6C2CAE1A}"/>
          </ac:spMkLst>
        </pc:spChg>
        <pc:picChg chg="del">
          <ac:chgData name="Chris Carr" userId="75b4c852-e0af-4f5e-9933-633fe55426c9" providerId="ADAL" clId="{C22DFCEE-0EEA-4E16-B046-AC6350774731}" dt="2019-09-06T13:07:07.356" v="150" actId="478"/>
          <ac:picMkLst>
            <pc:docMk/>
            <pc:sldMk cId="1207132315" sldId="279"/>
            <ac:picMk id="1028" creationId="{4FC4F184-ED15-42CC-B07C-75AB32692B52}"/>
          </ac:picMkLst>
        </pc:picChg>
        <pc:picChg chg="add mod">
          <ac:chgData name="Chris Carr" userId="75b4c852-e0af-4f5e-9933-633fe55426c9" providerId="ADAL" clId="{C22DFCEE-0EEA-4E16-B046-AC6350774731}" dt="2019-09-06T13:07:31.012" v="157" actId="1076"/>
          <ac:picMkLst>
            <pc:docMk/>
            <pc:sldMk cId="1207132315" sldId="279"/>
            <ac:picMk id="2050" creationId="{E33035A4-33AB-4BCD-BE25-D5A51CE7A882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09:26.847" v="177"/>
        <pc:sldMkLst>
          <pc:docMk/>
          <pc:sldMk cId="235492452" sldId="280"/>
        </pc:sldMkLst>
        <pc:spChg chg="mod">
          <ac:chgData name="Chris Carr" userId="75b4c852-e0af-4f5e-9933-633fe55426c9" providerId="ADAL" clId="{C22DFCEE-0EEA-4E16-B046-AC6350774731}" dt="2019-09-06T13:07:58.517" v="161" actId="20577"/>
          <ac:spMkLst>
            <pc:docMk/>
            <pc:sldMk cId="235492452" sldId="280"/>
            <ac:spMk id="2" creationId="{00000000-0000-0000-0000-000000000000}"/>
          </ac:spMkLst>
        </pc:spChg>
        <pc:spChg chg="del">
          <ac:chgData name="Chris Carr" userId="75b4c852-e0af-4f5e-9933-633fe55426c9" providerId="ADAL" clId="{C22DFCEE-0EEA-4E16-B046-AC6350774731}" dt="2019-09-06T13:09:26.668" v="176" actId="478"/>
          <ac:spMkLst>
            <pc:docMk/>
            <pc:sldMk cId="235492452" sldId="280"/>
            <ac:spMk id="7" creationId="{F3DE179C-9DE3-4AD9-9C4D-ED273685C936}"/>
          </ac:spMkLst>
        </pc:spChg>
        <pc:spChg chg="add">
          <ac:chgData name="Chris Carr" userId="75b4c852-e0af-4f5e-9933-633fe55426c9" providerId="ADAL" clId="{C22DFCEE-0EEA-4E16-B046-AC6350774731}" dt="2019-09-06T13:09:26.847" v="177"/>
          <ac:spMkLst>
            <pc:docMk/>
            <pc:sldMk cId="235492452" sldId="280"/>
            <ac:spMk id="8" creationId="{587778C7-2F1D-40EB-8BB6-FF1255FDFE73}"/>
          </ac:spMkLst>
        </pc:spChg>
        <pc:picChg chg="del">
          <ac:chgData name="Chris Carr" userId="75b4c852-e0af-4f5e-9933-633fe55426c9" providerId="ADAL" clId="{C22DFCEE-0EEA-4E16-B046-AC6350774731}" dt="2019-09-06T13:08:05.095" v="162" actId="478"/>
          <ac:picMkLst>
            <pc:docMk/>
            <pc:sldMk cId="235492452" sldId="280"/>
            <ac:picMk id="2050" creationId="{E33035A4-33AB-4BCD-BE25-D5A51CE7A882}"/>
          </ac:picMkLst>
        </pc:picChg>
        <pc:picChg chg="add mod">
          <ac:chgData name="Chris Carr" userId="75b4c852-e0af-4f5e-9933-633fe55426c9" providerId="ADAL" clId="{C22DFCEE-0EEA-4E16-B046-AC6350774731}" dt="2019-09-06T13:08:12.811" v="165" actId="1076"/>
          <ac:picMkLst>
            <pc:docMk/>
            <pc:sldMk cId="235492452" sldId="280"/>
            <ac:picMk id="3074" creationId="{667A6E39-A1E6-4F5A-BA30-02585F65EF4D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12:10.420" v="209"/>
        <pc:sldMkLst>
          <pc:docMk/>
          <pc:sldMk cId="3790787787" sldId="281"/>
        </pc:sldMkLst>
        <pc:spChg chg="mod">
          <ac:chgData name="Chris Carr" userId="75b4c852-e0af-4f5e-9933-633fe55426c9" providerId="ADAL" clId="{C22DFCEE-0EEA-4E16-B046-AC6350774731}" dt="2019-09-06T13:10:51.916" v="203" actId="20577"/>
          <ac:spMkLst>
            <pc:docMk/>
            <pc:sldMk cId="3790787787" sldId="281"/>
            <ac:spMk id="2" creationId="{00000000-0000-0000-0000-000000000000}"/>
          </ac:spMkLst>
        </pc:spChg>
        <pc:spChg chg="del mod">
          <ac:chgData name="Chris Carr" userId="75b4c852-e0af-4f5e-9933-633fe55426c9" providerId="ADAL" clId="{C22DFCEE-0EEA-4E16-B046-AC6350774731}" dt="2019-09-06T13:12:07.191" v="208" actId="478"/>
          <ac:spMkLst>
            <pc:docMk/>
            <pc:sldMk cId="3790787787" sldId="281"/>
            <ac:spMk id="7" creationId="{F3DE179C-9DE3-4AD9-9C4D-ED273685C936}"/>
          </ac:spMkLst>
        </pc:spChg>
        <pc:spChg chg="add">
          <ac:chgData name="Chris Carr" userId="75b4c852-e0af-4f5e-9933-633fe55426c9" providerId="ADAL" clId="{C22DFCEE-0EEA-4E16-B046-AC6350774731}" dt="2019-09-06T13:12:10.420" v="209"/>
          <ac:spMkLst>
            <pc:docMk/>
            <pc:sldMk cId="3790787787" sldId="281"/>
            <ac:spMk id="8" creationId="{8EE8B50A-1E0B-43FD-8732-CCDD91ECAB04}"/>
          </ac:spMkLst>
        </pc:spChg>
        <pc:picChg chg="del">
          <ac:chgData name="Chris Carr" userId="75b4c852-e0af-4f5e-9933-633fe55426c9" providerId="ADAL" clId="{C22DFCEE-0EEA-4E16-B046-AC6350774731}" dt="2019-09-06T13:08:36.169" v="168" actId="478"/>
          <ac:picMkLst>
            <pc:docMk/>
            <pc:sldMk cId="3790787787" sldId="281"/>
            <ac:picMk id="3074" creationId="{667A6E39-A1E6-4F5A-BA30-02585F65EF4D}"/>
          </ac:picMkLst>
        </pc:picChg>
        <pc:picChg chg="add mod">
          <ac:chgData name="Chris Carr" userId="75b4c852-e0af-4f5e-9933-633fe55426c9" providerId="ADAL" clId="{C22DFCEE-0EEA-4E16-B046-AC6350774731}" dt="2019-09-06T13:08:47.389" v="172" actId="1076"/>
          <ac:picMkLst>
            <pc:docMk/>
            <pc:sldMk cId="3790787787" sldId="281"/>
            <ac:picMk id="4098" creationId="{1564DE15-56C3-4497-AB8C-F134CC442C8E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12:13.697" v="211"/>
        <pc:sldMkLst>
          <pc:docMk/>
          <pc:sldMk cId="361993681" sldId="282"/>
        </pc:sldMkLst>
        <pc:spChg chg="mod">
          <ac:chgData name="Chris Carr" userId="75b4c852-e0af-4f5e-9933-633fe55426c9" providerId="ADAL" clId="{C22DFCEE-0EEA-4E16-B046-AC6350774731}" dt="2019-09-06T13:11:25.346" v="205" actId="20577"/>
          <ac:spMkLst>
            <pc:docMk/>
            <pc:sldMk cId="361993681" sldId="282"/>
            <ac:spMk id="2" creationId="{00000000-0000-0000-0000-000000000000}"/>
          </ac:spMkLst>
        </pc:spChg>
        <pc:spChg chg="del mod">
          <ac:chgData name="Chris Carr" userId="75b4c852-e0af-4f5e-9933-633fe55426c9" providerId="ADAL" clId="{C22DFCEE-0EEA-4E16-B046-AC6350774731}" dt="2019-09-06T13:12:13.515" v="210" actId="478"/>
          <ac:spMkLst>
            <pc:docMk/>
            <pc:sldMk cId="361993681" sldId="282"/>
            <ac:spMk id="7" creationId="{F3DE179C-9DE3-4AD9-9C4D-ED273685C936}"/>
          </ac:spMkLst>
        </pc:spChg>
        <pc:spChg chg="add">
          <ac:chgData name="Chris Carr" userId="75b4c852-e0af-4f5e-9933-633fe55426c9" providerId="ADAL" clId="{C22DFCEE-0EEA-4E16-B046-AC6350774731}" dt="2019-09-06T13:12:13.697" v="211"/>
          <ac:spMkLst>
            <pc:docMk/>
            <pc:sldMk cId="361993681" sldId="282"/>
            <ac:spMk id="8" creationId="{5BD9C3DB-AB98-4AED-9EA5-E0E743C697EB}"/>
          </ac:spMkLst>
        </pc:spChg>
        <pc:picChg chg="del">
          <ac:chgData name="Chris Carr" userId="75b4c852-e0af-4f5e-9933-633fe55426c9" providerId="ADAL" clId="{C22DFCEE-0EEA-4E16-B046-AC6350774731}" dt="2019-09-06T13:10:07.496" v="189" actId="478"/>
          <ac:picMkLst>
            <pc:docMk/>
            <pc:sldMk cId="361993681" sldId="282"/>
            <ac:picMk id="4098" creationId="{1564DE15-56C3-4497-AB8C-F134CC442C8E}"/>
          </ac:picMkLst>
        </pc:picChg>
        <pc:picChg chg="add mod">
          <ac:chgData name="Chris Carr" userId="75b4c852-e0af-4f5e-9933-633fe55426c9" providerId="ADAL" clId="{C22DFCEE-0EEA-4E16-B046-AC6350774731}" dt="2019-09-06T13:11:11.251" v="204" actId="14100"/>
          <ac:picMkLst>
            <pc:docMk/>
            <pc:sldMk cId="361993681" sldId="282"/>
            <ac:picMk id="5122" creationId="{63EC3E72-5117-461C-85F0-9C9C8658C589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13:22.308" v="228" actId="3064"/>
        <pc:sldMkLst>
          <pc:docMk/>
          <pc:sldMk cId="3969208216" sldId="283"/>
        </pc:sldMkLst>
        <pc:spChg chg="mod">
          <ac:chgData name="Chris Carr" userId="75b4c852-e0af-4f5e-9933-633fe55426c9" providerId="ADAL" clId="{C22DFCEE-0EEA-4E16-B046-AC6350774731}" dt="2019-09-06T13:12:27.768" v="215"/>
          <ac:spMkLst>
            <pc:docMk/>
            <pc:sldMk cId="3969208216" sldId="283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13:22.308" v="228" actId="3064"/>
          <ac:spMkLst>
            <pc:docMk/>
            <pc:sldMk cId="3969208216" sldId="283"/>
            <ac:spMk id="8" creationId="{5BD9C3DB-AB98-4AED-9EA5-E0E743C697EB}"/>
          </ac:spMkLst>
        </pc:spChg>
        <pc:picChg chg="del">
          <ac:chgData name="Chris Carr" userId="75b4c852-e0af-4f5e-9933-633fe55426c9" providerId="ADAL" clId="{C22DFCEE-0EEA-4E16-B046-AC6350774731}" dt="2019-09-06T13:12:32.869" v="216" actId="478"/>
          <ac:picMkLst>
            <pc:docMk/>
            <pc:sldMk cId="3969208216" sldId="283"/>
            <ac:picMk id="5122" creationId="{63EC3E72-5117-461C-85F0-9C9C8658C589}"/>
          </ac:picMkLst>
        </pc:picChg>
        <pc:picChg chg="add mod">
          <ac:chgData name="Chris Carr" userId="75b4c852-e0af-4f5e-9933-633fe55426c9" providerId="ADAL" clId="{C22DFCEE-0EEA-4E16-B046-AC6350774731}" dt="2019-09-06T13:13:06.339" v="225" actId="1036"/>
          <ac:picMkLst>
            <pc:docMk/>
            <pc:sldMk cId="3969208216" sldId="283"/>
            <ac:picMk id="6146" creationId="{3EE5D571-72B2-447C-A00E-A523416C80E0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15:31.223" v="260"/>
        <pc:sldMkLst>
          <pc:docMk/>
          <pc:sldMk cId="483528401" sldId="284"/>
        </pc:sldMkLst>
        <pc:spChg chg="mod">
          <ac:chgData name="Chris Carr" userId="75b4c852-e0af-4f5e-9933-633fe55426c9" providerId="ADAL" clId="{C22DFCEE-0EEA-4E16-B046-AC6350774731}" dt="2019-09-06T13:13:40.294" v="232"/>
          <ac:spMkLst>
            <pc:docMk/>
            <pc:sldMk cId="483528401" sldId="284"/>
            <ac:spMk id="2" creationId="{00000000-0000-0000-0000-000000000000}"/>
          </ac:spMkLst>
        </pc:spChg>
        <pc:spChg chg="del mod">
          <ac:chgData name="Chris Carr" userId="75b4c852-e0af-4f5e-9933-633fe55426c9" providerId="ADAL" clId="{C22DFCEE-0EEA-4E16-B046-AC6350774731}" dt="2019-09-06T13:15:30.997" v="259" actId="478"/>
          <ac:spMkLst>
            <pc:docMk/>
            <pc:sldMk cId="483528401" sldId="284"/>
            <ac:spMk id="8" creationId="{5BD9C3DB-AB98-4AED-9EA5-E0E743C697EB}"/>
          </ac:spMkLst>
        </pc:spChg>
        <pc:spChg chg="add">
          <ac:chgData name="Chris Carr" userId="75b4c852-e0af-4f5e-9933-633fe55426c9" providerId="ADAL" clId="{C22DFCEE-0EEA-4E16-B046-AC6350774731}" dt="2019-09-06T13:15:31.223" v="260"/>
          <ac:spMkLst>
            <pc:docMk/>
            <pc:sldMk cId="483528401" sldId="284"/>
            <ac:spMk id="9" creationId="{3D0E62AB-BB2A-4A4E-AFFB-C5FE3870FF5B}"/>
          </ac:spMkLst>
        </pc:spChg>
        <pc:picChg chg="del">
          <ac:chgData name="Chris Carr" userId="75b4c852-e0af-4f5e-9933-633fe55426c9" providerId="ADAL" clId="{C22DFCEE-0EEA-4E16-B046-AC6350774731}" dt="2019-09-06T13:14:04.669" v="233" actId="478"/>
          <ac:picMkLst>
            <pc:docMk/>
            <pc:sldMk cId="483528401" sldId="284"/>
            <ac:picMk id="6146" creationId="{3EE5D571-72B2-447C-A00E-A523416C80E0}"/>
          </ac:picMkLst>
        </pc:picChg>
        <pc:picChg chg="add mod">
          <ac:chgData name="Chris Carr" userId="75b4c852-e0af-4f5e-9933-633fe55426c9" providerId="ADAL" clId="{C22DFCEE-0EEA-4E16-B046-AC6350774731}" dt="2019-09-06T13:14:22.334" v="240" actId="14100"/>
          <ac:picMkLst>
            <pc:docMk/>
            <pc:sldMk cId="483528401" sldId="284"/>
            <ac:picMk id="7170" creationId="{D1460E21-565D-44EF-95DB-C27E7E273D25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15:22.744" v="258" actId="1076"/>
        <pc:sldMkLst>
          <pc:docMk/>
          <pc:sldMk cId="887160779" sldId="285"/>
        </pc:sldMkLst>
        <pc:spChg chg="mod">
          <ac:chgData name="Chris Carr" userId="75b4c852-e0af-4f5e-9933-633fe55426c9" providerId="ADAL" clId="{C22DFCEE-0EEA-4E16-B046-AC6350774731}" dt="2019-09-06T13:14:50.782" v="250" actId="20577"/>
          <ac:spMkLst>
            <pc:docMk/>
            <pc:sldMk cId="887160779" sldId="285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15:22.744" v="258" actId="1076"/>
          <ac:spMkLst>
            <pc:docMk/>
            <pc:sldMk cId="887160779" sldId="285"/>
            <ac:spMk id="8" creationId="{5BD9C3DB-AB98-4AED-9EA5-E0E743C697EB}"/>
          </ac:spMkLst>
        </pc:spChg>
        <pc:picChg chg="add del">
          <ac:chgData name="Chris Carr" userId="75b4c852-e0af-4f5e-9933-633fe55426c9" providerId="ADAL" clId="{C22DFCEE-0EEA-4E16-B046-AC6350774731}" dt="2019-09-06T13:15:04.836" v="253"/>
          <ac:picMkLst>
            <pc:docMk/>
            <pc:sldMk cId="887160779" sldId="285"/>
            <ac:picMk id="3" creationId="{F84EE45F-F519-4A25-8068-8A4CF89D18C5}"/>
          </ac:picMkLst>
        </pc:picChg>
        <pc:picChg chg="del">
          <ac:chgData name="Chris Carr" userId="75b4c852-e0af-4f5e-9933-633fe55426c9" providerId="ADAL" clId="{C22DFCEE-0EEA-4E16-B046-AC6350774731}" dt="2019-09-06T13:14:52.451" v="251" actId="478"/>
          <ac:picMkLst>
            <pc:docMk/>
            <pc:sldMk cId="887160779" sldId="285"/>
            <ac:picMk id="7170" creationId="{D1460E21-565D-44EF-95DB-C27E7E273D25}"/>
          </ac:picMkLst>
        </pc:picChg>
        <pc:picChg chg="add mod">
          <ac:chgData name="Chris Carr" userId="75b4c852-e0af-4f5e-9933-633fe55426c9" providerId="ADAL" clId="{C22DFCEE-0EEA-4E16-B046-AC6350774731}" dt="2019-09-06T13:15:13.117" v="257" actId="1076"/>
          <ac:picMkLst>
            <pc:docMk/>
            <pc:sldMk cId="887160779" sldId="285"/>
            <ac:picMk id="8194" creationId="{C4BD2DAD-F5C6-4E69-963A-A91A4B871823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20:10.421" v="315" actId="1076"/>
        <pc:sldMkLst>
          <pc:docMk/>
          <pc:sldMk cId="2408957037" sldId="286"/>
        </pc:sldMkLst>
        <pc:spChg chg="mod">
          <ac:chgData name="Chris Carr" userId="75b4c852-e0af-4f5e-9933-633fe55426c9" providerId="ADAL" clId="{C22DFCEE-0EEA-4E16-B046-AC6350774731}" dt="2019-09-06T13:17:06.251" v="279"/>
          <ac:spMkLst>
            <pc:docMk/>
            <pc:sldMk cId="2408957037" sldId="286"/>
            <ac:spMk id="2" creationId="{00000000-0000-0000-0000-000000000000}"/>
          </ac:spMkLst>
        </pc:spChg>
        <pc:spChg chg="add del">
          <ac:chgData name="Chris Carr" userId="75b4c852-e0af-4f5e-9933-633fe55426c9" providerId="ADAL" clId="{C22DFCEE-0EEA-4E16-B046-AC6350774731}" dt="2019-09-06T13:17:54.749" v="284"/>
          <ac:spMkLst>
            <pc:docMk/>
            <pc:sldMk cId="2408957037" sldId="286"/>
            <ac:spMk id="3" creationId="{EAE16608-5047-47EC-966C-33243F551BD5}"/>
          </ac:spMkLst>
        </pc:spChg>
        <pc:spChg chg="mod">
          <ac:chgData name="Chris Carr" userId="75b4c852-e0af-4f5e-9933-633fe55426c9" providerId="ADAL" clId="{C22DFCEE-0EEA-4E16-B046-AC6350774731}" dt="2019-09-06T13:16:31.085" v="272" actId="14100"/>
          <ac:spMkLst>
            <pc:docMk/>
            <pc:sldMk cId="2408957037" sldId="286"/>
            <ac:spMk id="8" creationId="{5BD9C3DB-AB98-4AED-9EA5-E0E743C697EB}"/>
          </ac:spMkLst>
        </pc:spChg>
        <pc:grpChg chg="add mod">
          <ac:chgData name="Chris Carr" userId="75b4c852-e0af-4f5e-9933-633fe55426c9" providerId="ADAL" clId="{C22DFCEE-0EEA-4E16-B046-AC6350774731}" dt="2019-09-06T13:20:10.421" v="315" actId="1076"/>
          <ac:grpSpMkLst>
            <pc:docMk/>
            <pc:sldMk cId="2408957037" sldId="286"/>
            <ac:grpSpMk id="6" creationId="{B0541257-C47B-4725-9057-2593FFA7C638}"/>
          </ac:grpSpMkLst>
        </pc:grpChg>
        <pc:picChg chg="add mod">
          <ac:chgData name="Chris Carr" userId="75b4c852-e0af-4f5e-9933-633fe55426c9" providerId="ADAL" clId="{C22DFCEE-0EEA-4E16-B046-AC6350774731}" dt="2019-09-06T13:20:05.954" v="314" actId="164"/>
          <ac:picMkLst>
            <pc:docMk/>
            <pc:sldMk cId="2408957037" sldId="286"/>
            <ac:picMk id="11" creationId="{3E6695F8-D3B5-4EF5-9CBD-88B04B7CD54C}"/>
          </ac:picMkLst>
        </pc:picChg>
        <pc:picChg chg="add mod">
          <ac:chgData name="Chris Carr" userId="75b4c852-e0af-4f5e-9933-633fe55426c9" providerId="ADAL" clId="{C22DFCEE-0EEA-4E16-B046-AC6350774731}" dt="2019-09-06T13:20:05.954" v="314" actId="164"/>
          <ac:picMkLst>
            <pc:docMk/>
            <pc:sldMk cId="2408957037" sldId="286"/>
            <ac:picMk id="12" creationId="{0C79003D-E7BD-4F89-B660-C2D667B3B5EE}"/>
          </ac:picMkLst>
        </pc:picChg>
        <pc:picChg chg="add mod">
          <ac:chgData name="Chris Carr" userId="75b4c852-e0af-4f5e-9933-633fe55426c9" providerId="ADAL" clId="{C22DFCEE-0EEA-4E16-B046-AC6350774731}" dt="2019-09-06T13:20:05.954" v="314" actId="164"/>
          <ac:picMkLst>
            <pc:docMk/>
            <pc:sldMk cId="2408957037" sldId="286"/>
            <ac:picMk id="13" creationId="{2C0BB9D3-BC13-4D67-8B14-2F3E39B1FDA7}"/>
          </ac:picMkLst>
        </pc:picChg>
        <pc:picChg chg="add mod">
          <ac:chgData name="Chris Carr" userId="75b4c852-e0af-4f5e-9933-633fe55426c9" providerId="ADAL" clId="{C22DFCEE-0EEA-4E16-B046-AC6350774731}" dt="2019-09-06T13:20:05.954" v="314" actId="164"/>
          <ac:picMkLst>
            <pc:docMk/>
            <pc:sldMk cId="2408957037" sldId="286"/>
            <ac:picMk id="14" creationId="{140999FF-E91A-40B6-968B-9D5DD2251ED2}"/>
          </ac:picMkLst>
        </pc:picChg>
        <pc:picChg chg="del">
          <ac:chgData name="Chris Carr" userId="75b4c852-e0af-4f5e-9933-633fe55426c9" providerId="ADAL" clId="{C22DFCEE-0EEA-4E16-B046-AC6350774731}" dt="2019-09-06T13:15:49.396" v="262" actId="478"/>
          <ac:picMkLst>
            <pc:docMk/>
            <pc:sldMk cId="2408957037" sldId="286"/>
            <ac:picMk id="8194" creationId="{C4BD2DAD-F5C6-4E69-963A-A91A4B871823}"/>
          </ac:picMkLst>
        </pc:picChg>
        <pc:picChg chg="add mod">
          <ac:chgData name="Chris Carr" userId="75b4c852-e0af-4f5e-9933-633fe55426c9" providerId="ADAL" clId="{C22DFCEE-0EEA-4E16-B046-AC6350774731}" dt="2019-09-06T13:17:12.703" v="280" actId="1076"/>
          <ac:picMkLst>
            <pc:docMk/>
            <pc:sldMk cId="2408957037" sldId="286"/>
            <ac:picMk id="9218" creationId="{48476A98-118F-46E9-BF4B-1EA48497D488}"/>
          </ac:picMkLst>
        </pc:picChg>
        <pc:picChg chg="add del mod">
          <ac:chgData name="Chris Carr" userId="75b4c852-e0af-4f5e-9933-633fe55426c9" providerId="ADAL" clId="{C22DFCEE-0EEA-4E16-B046-AC6350774731}" dt="2019-09-06T13:16:33.064" v="273"/>
          <ac:picMkLst>
            <pc:docMk/>
            <pc:sldMk cId="2408957037" sldId="286"/>
            <ac:picMk id="9220" creationId="{4D30C389-0A12-4FCF-BAF8-D848B067B30A}"/>
          </ac:picMkLst>
        </pc:picChg>
        <pc:picChg chg="add del mod">
          <ac:chgData name="Chris Carr" userId="75b4c852-e0af-4f5e-9933-633fe55426c9" providerId="ADAL" clId="{C22DFCEE-0EEA-4E16-B046-AC6350774731}" dt="2019-09-06T13:19:23.856" v="306" actId="478"/>
          <ac:picMkLst>
            <pc:docMk/>
            <pc:sldMk cId="2408957037" sldId="286"/>
            <ac:picMk id="9222" creationId="{8081BDAF-544C-402E-832B-6F3D72AE140B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21:25.314" v="334" actId="1076"/>
        <pc:sldMkLst>
          <pc:docMk/>
          <pc:sldMk cId="850774691" sldId="287"/>
        </pc:sldMkLst>
        <pc:spChg chg="mod">
          <ac:chgData name="Chris Carr" userId="75b4c852-e0af-4f5e-9933-633fe55426c9" providerId="ADAL" clId="{C22DFCEE-0EEA-4E16-B046-AC6350774731}" dt="2019-09-06T13:21:15.189" v="331" actId="1076"/>
          <ac:spMkLst>
            <pc:docMk/>
            <pc:sldMk cId="850774691" sldId="287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20:50.734" v="322" actId="1076"/>
          <ac:spMkLst>
            <pc:docMk/>
            <pc:sldMk cId="850774691" sldId="287"/>
            <ac:spMk id="8" creationId="{5BD9C3DB-AB98-4AED-9EA5-E0E743C697EB}"/>
          </ac:spMkLst>
        </pc:spChg>
        <pc:grpChg chg="del">
          <ac:chgData name="Chris Carr" userId="75b4c852-e0af-4f5e-9933-633fe55426c9" providerId="ADAL" clId="{C22DFCEE-0EEA-4E16-B046-AC6350774731}" dt="2019-09-06T13:20:52.780" v="324" actId="478"/>
          <ac:grpSpMkLst>
            <pc:docMk/>
            <pc:sldMk cId="850774691" sldId="287"/>
            <ac:grpSpMk id="6" creationId="{B0541257-C47B-4725-9057-2593FFA7C638}"/>
          </ac:grpSpMkLst>
        </pc:grpChg>
        <pc:picChg chg="del">
          <ac:chgData name="Chris Carr" userId="75b4c852-e0af-4f5e-9933-633fe55426c9" providerId="ADAL" clId="{C22DFCEE-0EEA-4E16-B046-AC6350774731}" dt="2019-09-06T13:20:51.754" v="323" actId="478"/>
          <ac:picMkLst>
            <pc:docMk/>
            <pc:sldMk cId="850774691" sldId="287"/>
            <ac:picMk id="9218" creationId="{48476A98-118F-46E9-BF4B-1EA48497D488}"/>
          </ac:picMkLst>
        </pc:picChg>
        <pc:picChg chg="add mod">
          <ac:chgData name="Chris Carr" userId="75b4c852-e0af-4f5e-9933-633fe55426c9" providerId="ADAL" clId="{C22DFCEE-0EEA-4E16-B046-AC6350774731}" dt="2019-09-06T13:21:25.314" v="334" actId="1076"/>
          <ac:picMkLst>
            <pc:docMk/>
            <pc:sldMk cId="850774691" sldId="287"/>
            <ac:picMk id="10242" creationId="{140CD11C-C287-48F9-BBEF-34226409F84A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22:02.832" v="342" actId="14100"/>
        <pc:sldMkLst>
          <pc:docMk/>
          <pc:sldMk cId="3463732355" sldId="288"/>
        </pc:sldMkLst>
        <pc:spChg chg="mod">
          <ac:chgData name="Chris Carr" userId="75b4c852-e0af-4f5e-9933-633fe55426c9" providerId="ADAL" clId="{C22DFCEE-0EEA-4E16-B046-AC6350774731}" dt="2019-09-06T13:21:47" v="338"/>
          <ac:spMkLst>
            <pc:docMk/>
            <pc:sldMk cId="3463732355" sldId="288"/>
            <ac:spMk id="2" creationId="{00000000-0000-0000-0000-000000000000}"/>
          </ac:spMkLst>
        </pc:spChg>
        <pc:picChg chg="del">
          <ac:chgData name="Chris Carr" userId="75b4c852-e0af-4f5e-9933-633fe55426c9" providerId="ADAL" clId="{C22DFCEE-0EEA-4E16-B046-AC6350774731}" dt="2019-09-06T13:21:51.663" v="339" actId="478"/>
          <ac:picMkLst>
            <pc:docMk/>
            <pc:sldMk cId="3463732355" sldId="288"/>
            <ac:picMk id="10242" creationId="{140CD11C-C287-48F9-BBEF-34226409F84A}"/>
          </ac:picMkLst>
        </pc:picChg>
        <pc:picChg chg="add mod">
          <ac:chgData name="Chris Carr" userId="75b4c852-e0af-4f5e-9933-633fe55426c9" providerId="ADAL" clId="{C22DFCEE-0EEA-4E16-B046-AC6350774731}" dt="2019-09-06T13:22:02.832" v="342" actId="14100"/>
          <ac:picMkLst>
            <pc:docMk/>
            <pc:sldMk cId="3463732355" sldId="288"/>
            <ac:picMk id="11266" creationId="{3A0FAF27-3EBC-4971-8A16-8E0119EFD523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25:13.937" v="380" actId="1076"/>
        <pc:sldMkLst>
          <pc:docMk/>
          <pc:sldMk cId="633780542" sldId="289"/>
        </pc:sldMkLst>
        <pc:spChg chg="mod">
          <ac:chgData name="Chris Carr" userId="75b4c852-e0af-4f5e-9933-633fe55426c9" providerId="ADAL" clId="{C22DFCEE-0EEA-4E16-B046-AC6350774731}" dt="2019-09-06T13:22:23.898" v="344"/>
          <ac:spMkLst>
            <pc:docMk/>
            <pc:sldMk cId="633780542" sldId="289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25:13.937" v="380" actId="1076"/>
          <ac:spMkLst>
            <pc:docMk/>
            <pc:sldMk cId="633780542" sldId="289"/>
            <ac:spMk id="8" creationId="{5BD9C3DB-AB98-4AED-9EA5-E0E743C697EB}"/>
          </ac:spMkLst>
        </pc:spChg>
        <pc:picChg chg="del">
          <ac:chgData name="Chris Carr" userId="75b4c852-e0af-4f5e-9933-633fe55426c9" providerId="ADAL" clId="{C22DFCEE-0EEA-4E16-B046-AC6350774731}" dt="2019-09-06T13:22:46.300" v="348" actId="478"/>
          <ac:picMkLst>
            <pc:docMk/>
            <pc:sldMk cId="633780542" sldId="289"/>
            <ac:picMk id="11266" creationId="{3A0FAF27-3EBC-4971-8A16-8E0119EFD523}"/>
          </ac:picMkLst>
        </pc:picChg>
        <pc:picChg chg="add mod">
          <ac:chgData name="Chris Carr" userId="75b4c852-e0af-4f5e-9933-633fe55426c9" providerId="ADAL" clId="{C22DFCEE-0EEA-4E16-B046-AC6350774731}" dt="2019-09-06T13:23:03.954" v="354" actId="1076"/>
          <ac:picMkLst>
            <pc:docMk/>
            <pc:sldMk cId="633780542" sldId="289"/>
            <ac:picMk id="12290" creationId="{F0C9F4B8-C1E2-4F89-8D9B-85708EF29E47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24:56.886" v="379"/>
        <pc:sldMkLst>
          <pc:docMk/>
          <pc:sldMk cId="372811629" sldId="290"/>
        </pc:sldMkLst>
        <pc:spChg chg="mod">
          <ac:chgData name="Chris Carr" userId="75b4c852-e0af-4f5e-9933-633fe55426c9" providerId="ADAL" clId="{C22DFCEE-0EEA-4E16-B046-AC6350774731}" dt="2019-09-06T13:23:21.939" v="356"/>
          <ac:spMkLst>
            <pc:docMk/>
            <pc:sldMk cId="372811629" sldId="290"/>
            <ac:spMk id="2" creationId="{00000000-0000-0000-0000-000000000000}"/>
          </ac:spMkLst>
        </pc:spChg>
        <pc:spChg chg="del mod">
          <ac:chgData name="Chris Carr" userId="75b4c852-e0af-4f5e-9933-633fe55426c9" providerId="ADAL" clId="{C22DFCEE-0EEA-4E16-B046-AC6350774731}" dt="2019-09-06T13:24:56.695" v="378" actId="478"/>
          <ac:spMkLst>
            <pc:docMk/>
            <pc:sldMk cId="372811629" sldId="290"/>
            <ac:spMk id="8" creationId="{5BD9C3DB-AB98-4AED-9EA5-E0E743C697EB}"/>
          </ac:spMkLst>
        </pc:spChg>
        <pc:spChg chg="add">
          <ac:chgData name="Chris Carr" userId="75b4c852-e0af-4f5e-9933-633fe55426c9" providerId="ADAL" clId="{C22DFCEE-0EEA-4E16-B046-AC6350774731}" dt="2019-09-06T13:24:56.886" v="379"/>
          <ac:spMkLst>
            <pc:docMk/>
            <pc:sldMk cId="372811629" sldId="290"/>
            <ac:spMk id="9" creationId="{43E5775C-E7FA-435A-987A-449BFDB9DEA9}"/>
          </ac:spMkLst>
        </pc:spChg>
        <pc:picChg chg="del">
          <ac:chgData name="Chris Carr" userId="75b4c852-e0af-4f5e-9933-633fe55426c9" providerId="ADAL" clId="{C22DFCEE-0EEA-4E16-B046-AC6350774731}" dt="2019-09-06T13:23:25.379" v="357" actId="478"/>
          <ac:picMkLst>
            <pc:docMk/>
            <pc:sldMk cId="372811629" sldId="290"/>
            <ac:picMk id="12290" creationId="{F0C9F4B8-C1E2-4F89-8D9B-85708EF29E47}"/>
          </ac:picMkLst>
        </pc:picChg>
        <pc:picChg chg="add mod">
          <ac:chgData name="Chris Carr" userId="75b4c852-e0af-4f5e-9933-633fe55426c9" providerId="ADAL" clId="{C22DFCEE-0EEA-4E16-B046-AC6350774731}" dt="2019-09-06T13:23:35.426" v="360" actId="14100"/>
          <ac:picMkLst>
            <pc:docMk/>
            <pc:sldMk cId="372811629" sldId="290"/>
            <ac:picMk id="13314" creationId="{73F16235-8CBD-4683-B087-ADE0230F9479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24:52.968" v="377" actId="1076"/>
        <pc:sldMkLst>
          <pc:docMk/>
          <pc:sldMk cId="822824728" sldId="291"/>
        </pc:sldMkLst>
        <pc:spChg chg="mod">
          <ac:chgData name="Chris Carr" userId="75b4c852-e0af-4f5e-9933-633fe55426c9" providerId="ADAL" clId="{C22DFCEE-0EEA-4E16-B046-AC6350774731}" dt="2019-09-06T13:24:23.710" v="369"/>
          <ac:spMkLst>
            <pc:docMk/>
            <pc:sldMk cId="822824728" sldId="291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24:52.968" v="377" actId="1076"/>
          <ac:spMkLst>
            <pc:docMk/>
            <pc:sldMk cId="822824728" sldId="291"/>
            <ac:spMk id="8" creationId="{5BD9C3DB-AB98-4AED-9EA5-E0E743C697EB}"/>
          </ac:spMkLst>
        </pc:spChg>
        <pc:picChg chg="del">
          <ac:chgData name="Chris Carr" userId="75b4c852-e0af-4f5e-9933-633fe55426c9" providerId="ADAL" clId="{C22DFCEE-0EEA-4E16-B046-AC6350774731}" dt="2019-09-06T13:24:27.929" v="370" actId="478"/>
          <ac:picMkLst>
            <pc:docMk/>
            <pc:sldMk cId="822824728" sldId="291"/>
            <ac:picMk id="13314" creationId="{73F16235-8CBD-4683-B087-ADE0230F9479}"/>
          </ac:picMkLst>
        </pc:picChg>
        <pc:picChg chg="add mod">
          <ac:chgData name="Chris Carr" userId="75b4c852-e0af-4f5e-9933-633fe55426c9" providerId="ADAL" clId="{C22DFCEE-0EEA-4E16-B046-AC6350774731}" dt="2019-09-06T13:24:40.413" v="375" actId="14100"/>
          <ac:picMkLst>
            <pc:docMk/>
            <pc:sldMk cId="822824728" sldId="291"/>
            <ac:picMk id="14338" creationId="{233DF45E-6395-422A-8D67-DD6899B2DF02}"/>
          </ac:picMkLst>
        </pc:picChg>
      </pc:sldChg>
      <pc:sldChg chg="addSp delSp modSp add del">
        <pc:chgData name="Chris Carr" userId="75b4c852-e0af-4f5e-9933-633fe55426c9" providerId="ADAL" clId="{C22DFCEE-0EEA-4E16-B046-AC6350774731}" dt="2019-09-06T13:31:01.233" v="403" actId="2696"/>
        <pc:sldMkLst>
          <pc:docMk/>
          <pc:sldMk cId="1701728856" sldId="292"/>
        </pc:sldMkLst>
        <pc:spChg chg="mod">
          <ac:chgData name="Chris Carr" userId="75b4c852-e0af-4f5e-9933-633fe55426c9" providerId="ADAL" clId="{C22DFCEE-0EEA-4E16-B046-AC6350774731}" dt="2019-09-06T13:26:47.772" v="397" actId="1076"/>
          <ac:spMkLst>
            <pc:docMk/>
            <pc:sldMk cId="1701728856" sldId="292"/>
            <ac:spMk id="8" creationId="{5BD9C3DB-AB98-4AED-9EA5-E0E743C697EB}"/>
          </ac:spMkLst>
        </pc:spChg>
        <pc:graphicFrameChg chg="add mod modGraphic">
          <ac:chgData name="Chris Carr" userId="75b4c852-e0af-4f5e-9933-633fe55426c9" providerId="ADAL" clId="{C22DFCEE-0EEA-4E16-B046-AC6350774731}" dt="2019-09-06T13:27:03.632" v="400"/>
          <ac:graphicFrameMkLst>
            <pc:docMk/>
            <pc:sldMk cId="1701728856" sldId="292"/>
            <ac:graphicFrameMk id="3" creationId="{DD510483-A727-46E7-9858-516331A26C35}"/>
          </ac:graphicFrameMkLst>
        </pc:graphicFrameChg>
        <pc:picChg chg="del">
          <ac:chgData name="Chris Carr" userId="75b4c852-e0af-4f5e-9933-633fe55426c9" providerId="ADAL" clId="{C22DFCEE-0EEA-4E16-B046-AC6350774731}" dt="2019-09-06T13:25:55.336" v="382" actId="478"/>
          <ac:picMkLst>
            <pc:docMk/>
            <pc:sldMk cId="1701728856" sldId="292"/>
            <ac:picMk id="14338" creationId="{233DF45E-6395-422A-8D67-DD6899B2DF02}"/>
          </ac:picMkLst>
        </pc:picChg>
      </pc:sldChg>
      <pc:sldChg chg="delSp modSp add ord">
        <pc:chgData name="Chris Carr" userId="75b4c852-e0af-4f5e-9933-633fe55426c9" providerId="ADAL" clId="{C22DFCEE-0EEA-4E16-B046-AC6350774731}" dt="2019-09-06T13:35:42.657" v="440"/>
        <pc:sldMkLst>
          <pc:docMk/>
          <pc:sldMk cId="2739443713" sldId="293"/>
        </pc:sldMkLst>
        <pc:spChg chg="mod">
          <ac:chgData name="Chris Carr" userId="75b4c852-e0af-4f5e-9933-633fe55426c9" providerId="ADAL" clId="{C22DFCEE-0EEA-4E16-B046-AC6350774731}" dt="2019-09-06T13:34:48.422" v="426"/>
          <ac:spMkLst>
            <pc:docMk/>
            <pc:sldMk cId="2739443713" sldId="293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35:21.617" v="434" actId="1076"/>
          <ac:spMkLst>
            <pc:docMk/>
            <pc:sldMk cId="2739443713" sldId="293"/>
            <ac:spMk id="8" creationId="{5AD5F3A4-4E5D-42C8-9ECE-ECA110B8E6E7}"/>
          </ac:spMkLst>
        </pc:spChg>
        <pc:spChg chg="del">
          <ac:chgData name="Chris Carr" userId="75b4c852-e0af-4f5e-9933-633fe55426c9" providerId="ADAL" clId="{C22DFCEE-0EEA-4E16-B046-AC6350774731}" dt="2019-09-06T13:34:50.889" v="427" actId="478"/>
          <ac:spMkLst>
            <pc:docMk/>
            <pc:sldMk cId="2739443713" sldId="293"/>
            <ac:spMk id="9" creationId="{9F985A99-F5BC-4A35-B000-1EB06E671375}"/>
          </ac:spMkLst>
        </pc:spChg>
        <pc:graphicFrameChg chg="mod modGraphic">
          <ac:chgData name="Chris Carr" userId="75b4c852-e0af-4f5e-9933-633fe55426c9" providerId="ADAL" clId="{C22DFCEE-0EEA-4E16-B046-AC6350774731}" dt="2019-09-06T13:35:42.657" v="440"/>
          <ac:graphicFrameMkLst>
            <pc:docMk/>
            <pc:sldMk cId="2739443713" sldId="293"/>
            <ac:graphicFrameMk id="7" creationId="{AE8B7962-787A-4D81-9969-D23676D8C25F}"/>
          </ac:graphicFrameMkLst>
        </pc:graphicFrameChg>
      </pc:sldChg>
      <pc:sldChg chg="addSp delSp modSp add ord">
        <pc:chgData name="Chris Carr" userId="75b4c852-e0af-4f5e-9933-633fe55426c9" providerId="ADAL" clId="{C22DFCEE-0EEA-4E16-B046-AC6350774731}" dt="2019-09-06T13:37:12.178" v="460" actId="1076"/>
        <pc:sldMkLst>
          <pc:docMk/>
          <pc:sldMk cId="34483451" sldId="294"/>
        </pc:sldMkLst>
        <pc:spChg chg="mod">
          <ac:chgData name="Chris Carr" userId="75b4c852-e0af-4f5e-9933-633fe55426c9" providerId="ADAL" clId="{C22DFCEE-0EEA-4E16-B046-AC6350774731}" dt="2019-09-06T13:36:25.915" v="446" actId="20577"/>
          <ac:spMkLst>
            <pc:docMk/>
            <pc:sldMk cId="34483451" sldId="294"/>
            <ac:spMk id="2" creationId="{00000000-0000-0000-0000-000000000000}"/>
          </ac:spMkLst>
        </pc:spChg>
        <pc:spChg chg="add mod">
          <ac:chgData name="Chris Carr" userId="75b4c852-e0af-4f5e-9933-633fe55426c9" providerId="ADAL" clId="{C22DFCEE-0EEA-4E16-B046-AC6350774731}" dt="2019-09-06T13:37:12.178" v="460" actId="1076"/>
          <ac:spMkLst>
            <pc:docMk/>
            <pc:sldMk cId="34483451" sldId="294"/>
            <ac:spMk id="7" creationId="{838AA184-A5C1-4A5A-AE35-6EBD2A6DD280}"/>
          </ac:spMkLst>
        </pc:spChg>
        <pc:spChg chg="del">
          <ac:chgData name="Chris Carr" userId="75b4c852-e0af-4f5e-9933-633fe55426c9" providerId="ADAL" clId="{C22DFCEE-0EEA-4E16-B046-AC6350774731}" dt="2019-09-06T13:36:37.028" v="449" actId="478"/>
          <ac:spMkLst>
            <pc:docMk/>
            <pc:sldMk cId="34483451" sldId="294"/>
            <ac:spMk id="8" creationId="{5BD9C3DB-AB98-4AED-9EA5-E0E743C697EB}"/>
          </ac:spMkLst>
        </pc:spChg>
        <pc:picChg chg="del">
          <ac:chgData name="Chris Carr" userId="75b4c852-e0af-4f5e-9933-633fe55426c9" providerId="ADAL" clId="{C22DFCEE-0EEA-4E16-B046-AC6350774731}" dt="2019-09-06T13:36:27.336" v="447" actId="478"/>
          <ac:picMkLst>
            <pc:docMk/>
            <pc:sldMk cId="34483451" sldId="294"/>
            <ac:picMk id="14338" creationId="{233DF45E-6395-422A-8D67-DD6899B2DF02}"/>
          </ac:picMkLst>
        </pc:picChg>
        <pc:picChg chg="add mod">
          <ac:chgData name="Chris Carr" userId="75b4c852-e0af-4f5e-9933-633fe55426c9" providerId="ADAL" clId="{C22DFCEE-0EEA-4E16-B046-AC6350774731}" dt="2019-09-06T13:37:04.811" v="457" actId="1076"/>
          <ac:picMkLst>
            <pc:docMk/>
            <pc:sldMk cId="34483451" sldId="294"/>
            <ac:picMk id="16386" creationId="{E3037CFF-36ED-4956-98F8-161F4F02BA42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38:05.621" v="469" actId="1076"/>
        <pc:sldMkLst>
          <pc:docMk/>
          <pc:sldMk cId="2249989846" sldId="295"/>
        </pc:sldMkLst>
        <pc:spChg chg="mod">
          <ac:chgData name="Chris Carr" userId="75b4c852-e0af-4f5e-9933-633fe55426c9" providerId="ADAL" clId="{C22DFCEE-0EEA-4E16-B046-AC6350774731}" dt="2019-09-06T13:37:33.274" v="462"/>
          <ac:spMkLst>
            <pc:docMk/>
            <pc:sldMk cId="2249989846" sldId="295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38:05.621" v="469" actId="1076"/>
          <ac:spMkLst>
            <pc:docMk/>
            <pc:sldMk cId="2249989846" sldId="295"/>
            <ac:spMk id="7" creationId="{838AA184-A5C1-4A5A-AE35-6EBD2A6DD280}"/>
          </ac:spMkLst>
        </pc:spChg>
        <pc:picChg chg="del">
          <ac:chgData name="Chris Carr" userId="75b4c852-e0af-4f5e-9933-633fe55426c9" providerId="ADAL" clId="{C22DFCEE-0EEA-4E16-B046-AC6350774731}" dt="2019-09-06T13:37:43.841" v="463" actId="478"/>
          <ac:picMkLst>
            <pc:docMk/>
            <pc:sldMk cId="2249989846" sldId="295"/>
            <ac:picMk id="16386" creationId="{E3037CFF-36ED-4956-98F8-161F4F02BA42}"/>
          </ac:picMkLst>
        </pc:picChg>
        <pc:picChg chg="add mod">
          <ac:chgData name="Chris Carr" userId="75b4c852-e0af-4f5e-9933-633fe55426c9" providerId="ADAL" clId="{C22DFCEE-0EEA-4E16-B046-AC6350774731}" dt="2019-09-06T13:37:52.612" v="467" actId="1076"/>
          <ac:picMkLst>
            <pc:docMk/>
            <pc:sldMk cId="2249989846" sldId="295"/>
            <ac:picMk id="17410" creationId="{AF8334D9-4DB0-415C-8C8B-F6E0D8431F93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39:30.352" v="497" actId="20577"/>
        <pc:sldMkLst>
          <pc:docMk/>
          <pc:sldMk cId="3005666786" sldId="296"/>
        </pc:sldMkLst>
        <pc:spChg chg="mod">
          <ac:chgData name="Chris Carr" userId="75b4c852-e0af-4f5e-9933-633fe55426c9" providerId="ADAL" clId="{C22DFCEE-0EEA-4E16-B046-AC6350774731}" dt="2019-09-06T13:38:23.748" v="471"/>
          <ac:spMkLst>
            <pc:docMk/>
            <pc:sldMk cId="3005666786" sldId="296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39:30.352" v="497" actId="20577"/>
          <ac:spMkLst>
            <pc:docMk/>
            <pc:sldMk cId="3005666786" sldId="296"/>
            <ac:spMk id="7" creationId="{838AA184-A5C1-4A5A-AE35-6EBD2A6DD280}"/>
          </ac:spMkLst>
        </pc:spChg>
        <pc:picChg chg="del">
          <ac:chgData name="Chris Carr" userId="75b4c852-e0af-4f5e-9933-633fe55426c9" providerId="ADAL" clId="{C22DFCEE-0EEA-4E16-B046-AC6350774731}" dt="2019-09-06T13:38:25.339" v="472" actId="478"/>
          <ac:picMkLst>
            <pc:docMk/>
            <pc:sldMk cId="3005666786" sldId="296"/>
            <ac:picMk id="17410" creationId="{AF8334D9-4DB0-415C-8C8B-F6E0D8431F93}"/>
          </ac:picMkLst>
        </pc:picChg>
        <pc:picChg chg="add mod">
          <ac:chgData name="Chris Carr" userId="75b4c852-e0af-4f5e-9933-633fe55426c9" providerId="ADAL" clId="{C22DFCEE-0EEA-4E16-B046-AC6350774731}" dt="2019-09-06T13:38:37.780" v="477" actId="14100"/>
          <ac:picMkLst>
            <pc:docMk/>
            <pc:sldMk cId="3005666786" sldId="296"/>
            <ac:picMk id="18434" creationId="{6C560185-A60A-415C-9313-081EA3A32B19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39:46.173" v="502" actId="1076"/>
        <pc:sldMkLst>
          <pc:docMk/>
          <pc:sldMk cId="2564397199" sldId="297"/>
        </pc:sldMkLst>
        <pc:spChg chg="mod">
          <ac:chgData name="Chris Carr" userId="75b4c852-e0af-4f5e-9933-633fe55426c9" providerId="ADAL" clId="{C22DFCEE-0EEA-4E16-B046-AC6350774731}" dt="2019-09-06T13:39:18.901" v="491"/>
          <ac:spMkLst>
            <pc:docMk/>
            <pc:sldMk cId="2564397199" sldId="297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39:27.950" v="496" actId="1076"/>
          <ac:spMkLst>
            <pc:docMk/>
            <pc:sldMk cId="2564397199" sldId="297"/>
            <ac:spMk id="7" creationId="{838AA184-A5C1-4A5A-AE35-6EBD2A6DD280}"/>
          </ac:spMkLst>
        </pc:spChg>
        <pc:picChg chg="del">
          <ac:chgData name="Chris Carr" userId="75b4c852-e0af-4f5e-9933-633fe55426c9" providerId="ADAL" clId="{C22DFCEE-0EEA-4E16-B046-AC6350774731}" dt="2019-09-06T13:39:20.820" v="492" actId="478"/>
          <ac:picMkLst>
            <pc:docMk/>
            <pc:sldMk cId="2564397199" sldId="297"/>
            <ac:picMk id="18434" creationId="{6C560185-A60A-415C-9313-081EA3A32B19}"/>
          </ac:picMkLst>
        </pc:picChg>
        <pc:picChg chg="add mod">
          <ac:chgData name="Chris Carr" userId="75b4c852-e0af-4f5e-9933-633fe55426c9" providerId="ADAL" clId="{C22DFCEE-0EEA-4E16-B046-AC6350774731}" dt="2019-09-06T13:39:46.173" v="502" actId="1076"/>
          <ac:picMkLst>
            <pc:docMk/>
            <pc:sldMk cId="2564397199" sldId="297"/>
            <ac:picMk id="19458" creationId="{70C1671A-5DFE-4F9D-80CA-B468841D33D4}"/>
          </ac:picMkLst>
        </pc:picChg>
      </pc:sldChg>
      <pc:sldChg chg="addSp delSp modSp add">
        <pc:chgData name="Chris Carr" userId="75b4c852-e0af-4f5e-9933-633fe55426c9" providerId="ADAL" clId="{C22DFCEE-0EEA-4E16-B046-AC6350774731}" dt="2019-09-06T13:40:55.725" v="519" actId="14100"/>
        <pc:sldMkLst>
          <pc:docMk/>
          <pc:sldMk cId="12998994" sldId="298"/>
        </pc:sldMkLst>
        <pc:spChg chg="mod">
          <ac:chgData name="Chris Carr" userId="75b4c852-e0af-4f5e-9933-633fe55426c9" providerId="ADAL" clId="{C22DFCEE-0EEA-4E16-B046-AC6350774731}" dt="2019-09-06T13:40:05.831" v="506" actId="20577"/>
          <ac:spMkLst>
            <pc:docMk/>
            <pc:sldMk cId="12998994" sldId="298"/>
            <ac:spMk id="2" creationId="{00000000-0000-0000-0000-000000000000}"/>
          </ac:spMkLst>
        </pc:spChg>
        <pc:spChg chg="mod">
          <ac:chgData name="Chris Carr" userId="75b4c852-e0af-4f5e-9933-633fe55426c9" providerId="ADAL" clId="{C22DFCEE-0EEA-4E16-B046-AC6350774731}" dt="2019-09-06T13:40:46.039" v="517" actId="1076"/>
          <ac:spMkLst>
            <pc:docMk/>
            <pc:sldMk cId="12998994" sldId="298"/>
            <ac:spMk id="7" creationId="{838AA184-A5C1-4A5A-AE35-6EBD2A6DD280}"/>
          </ac:spMkLst>
        </pc:spChg>
        <pc:picChg chg="del">
          <ac:chgData name="Chris Carr" userId="75b4c852-e0af-4f5e-9933-633fe55426c9" providerId="ADAL" clId="{C22DFCEE-0EEA-4E16-B046-AC6350774731}" dt="2019-09-06T13:40:07.941" v="507" actId="478"/>
          <ac:picMkLst>
            <pc:docMk/>
            <pc:sldMk cId="12998994" sldId="298"/>
            <ac:picMk id="19458" creationId="{70C1671A-5DFE-4F9D-80CA-B468841D33D4}"/>
          </ac:picMkLst>
        </pc:picChg>
        <pc:picChg chg="add mod">
          <ac:chgData name="Chris Carr" userId="75b4c852-e0af-4f5e-9933-633fe55426c9" providerId="ADAL" clId="{C22DFCEE-0EEA-4E16-B046-AC6350774731}" dt="2019-09-06T13:40:55.725" v="519" actId="14100"/>
          <ac:picMkLst>
            <pc:docMk/>
            <pc:sldMk cId="12998994" sldId="298"/>
            <ac:picMk id="20482" creationId="{E082D52B-C1F1-4CF0-A956-9308CE740C94}"/>
          </ac:picMkLst>
        </pc:picChg>
      </pc:sldChg>
      <pc:sldChg chg="add">
        <pc:chgData name="Chris Carr" userId="75b4c852-e0af-4f5e-9933-633fe55426c9" providerId="ADAL" clId="{C22DFCEE-0EEA-4E16-B046-AC6350774731}" dt="2019-09-06T13:46:42.376" v="520"/>
        <pc:sldMkLst>
          <pc:docMk/>
          <pc:sldMk cId="3398928865" sldId="299"/>
        </pc:sldMkLst>
      </pc:sldChg>
      <pc:sldChg chg="add del">
        <pc:chgData name="Chris Carr" userId="75b4c852-e0af-4f5e-9933-633fe55426c9" providerId="ADAL" clId="{C22DFCEE-0EEA-4E16-B046-AC6350774731}" dt="2019-09-06T13:47:01.988" v="522"/>
        <pc:sldMkLst>
          <pc:docMk/>
          <pc:sldMk cId="240026637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4bVQGwtjWk4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844300"/>
            <a:ext cx="7398468" cy="997196"/>
          </a:xfrm>
        </p:spPr>
        <p:txBody>
          <a:bodyPr anchor="b" anchorCtr="0"/>
          <a:lstStyle>
            <a:lvl1pPr>
              <a:defRPr sz="3240"/>
            </a:lvl1pPr>
          </a:lstStyle>
          <a:p>
            <a:r>
              <a:rPr lang="en-GB" dirty="0"/>
              <a:t>Title of Presentation</a:t>
            </a:r>
            <a:br>
              <a:rPr lang="en-GB" dirty="0"/>
            </a:br>
            <a:r>
              <a:rPr lang="en-GB" dirty="0"/>
              <a:t>Title line 2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975503"/>
            <a:ext cx="7398468" cy="4819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6" y="2473666"/>
            <a:ext cx="7398043" cy="406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sz="1800" b="0" i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[Month] [Year]</a:t>
            </a:r>
            <a:endParaRPr lang="en-US" dirty="0"/>
          </a:p>
        </p:txBody>
      </p:sp>
      <p:pic>
        <p:nvPicPr>
          <p:cNvPr id="11" name="Picture 10" descr="logolarge6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" y="4094893"/>
            <a:ext cx="2322438" cy="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37" y="1555366"/>
            <a:ext cx="4212001" cy="3237549"/>
          </a:xfrm>
        </p:spPr>
        <p:txBody>
          <a:bodyPr/>
          <a:lstStyle>
            <a:lvl1pPr marL="0" indent="0">
              <a:spcBef>
                <a:spcPts val="900"/>
              </a:spcBef>
              <a:buFont typeface="+mj-lt"/>
              <a:buNone/>
              <a:defRPr sz="1800"/>
            </a:lvl1pPr>
            <a:lvl2pPr marL="0" indent="0">
              <a:spcBef>
                <a:spcPts val="900"/>
              </a:spcBef>
              <a:buFont typeface="+mj-lt"/>
              <a:buNone/>
              <a:defRPr sz="1800" b="1">
                <a:solidFill>
                  <a:schemeClr val="tx2"/>
                </a:solidFill>
              </a:defRPr>
            </a:lvl2pPr>
            <a:lvl3pPr marL="0" indent="0">
              <a:spcBef>
                <a:spcPts val="900"/>
              </a:spcBef>
              <a:buSzPct val="100000"/>
              <a:buFont typeface="+mj-lt"/>
              <a:buNone/>
              <a:defRPr sz="1800"/>
            </a:lvl3pPr>
            <a:lvl4pPr marL="0" indent="0">
              <a:spcBef>
                <a:spcPts val="900"/>
              </a:spcBef>
              <a:buSzPct val="100000"/>
              <a:buFont typeface="+mj-lt"/>
              <a:buNone/>
              <a:defRPr sz="1800"/>
            </a:lvl4pPr>
            <a:lvl5pPr marL="0" indent="0">
              <a:spcBef>
                <a:spcPts val="900"/>
              </a:spcBef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2" y="266158"/>
            <a:ext cx="6091133" cy="204272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8"/>
            <a:ext cx="8393770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About </a:t>
            </a:r>
            <a:r>
              <a:rPr lang="en-GB" sz="3420" dirty="0">
                <a:latin typeface="+mj-lt"/>
              </a:rPr>
              <a:t>us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18656" y="4033156"/>
            <a:ext cx="2479675" cy="782923"/>
          </a:xfrm>
          <a:prstGeom prst="rect">
            <a:avLst/>
          </a:prstGeom>
          <a:solidFill>
            <a:srgbClr val="E30514"/>
          </a:solidFill>
        </p:spPr>
        <p:txBody>
          <a:bodyPr wrap="none" rtlCol="0">
            <a:noAutofit/>
          </a:bodyPr>
          <a:lstStyle/>
          <a:p>
            <a:r>
              <a:rPr lang="en-US" sz="1260" dirty="0">
                <a:solidFill>
                  <a:srgbClr val="FFFFFF"/>
                </a:solidFill>
                <a:latin typeface="+mj-lt"/>
              </a:rPr>
              <a:t>We shine a light on </a:t>
            </a:r>
            <a:br>
              <a:rPr lang="en-US" sz="1260" dirty="0">
                <a:solidFill>
                  <a:srgbClr val="FFFFFF"/>
                </a:solidFill>
                <a:latin typeface="+mj-lt"/>
              </a:rPr>
            </a:br>
            <a:r>
              <a:rPr lang="en-US" sz="1260" dirty="0">
                <a:solidFill>
                  <a:srgbClr val="FFFFFF"/>
                </a:solidFill>
                <a:latin typeface="+mj-lt"/>
              </a:rPr>
              <a:t>how to make successful </a:t>
            </a:r>
            <a:br>
              <a:rPr lang="en-US" sz="1260" dirty="0">
                <a:solidFill>
                  <a:srgbClr val="FFFFFF"/>
                </a:solidFill>
                <a:latin typeface="+mj-lt"/>
              </a:rPr>
            </a:br>
            <a:r>
              <a:rPr lang="en-US" sz="1260" dirty="0">
                <a:solidFill>
                  <a:srgbClr val="FFFFFF"/>
                </a:solidFill>
                <a:latin typeface="+mj-lt"/>
              </a:rPr>
              <a:t>change happen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  <p:pic>
        <p:nvPicPr>
          <p:cNvPr id="12" name="Picture 11" descr="shape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48" y="1114699"/>
            <a:ext cx="2912540" cy="274364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3" name="Picture 12" descr="feet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90" y="2964114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3" y="1568451"/>
            <a:ext cx="4212001" cy="3237549"/>
          </a:xfrm>
        </p:spPr>
        <p:txBody>
          <a:bodyPr/>
          <a:lstStyle>
            <a:lvl1pPr marL="259200" indent="-259200">
              <a:spcBef>
                <a:spcPts val="900"/>
              </a:spcBef>
              <a:spcAft>
                <a:spcPts val="450"/>
              </a:spcAft>
              <a:buSzPct val="120000"/>
              <a:buFont typeface="Arial"/>
              <a:buChar char="•"/>
              <a:defRPr sz="1800"/>
            </a:lvl1pPr>
            <a:lvl2pPr marL="0" indent="0">
              <a:spcBef>
                <a:spcPts val="900"/>
              </a:spcBef>
              <a:buFont typeface="+mj-lt"/>
              <a:buNone/>
              <a:defRPr sz="1800" b="1">
                <a:solidFill>
                  <a:schemeClr val="tx2"/>
                </a:solidFill>
              </a:defRPr>
            </a:lvl2pPr>
            <a:lvl3pPr marL="308610" indent="-30861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308610" indent="-308610"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800"/>
            </a:lvl4pPr>
            <a:lvl5pPr marL="0" indent="0">
              <a:spcBef>
                <a:spcPts val="900"/>
              </a:spcBef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1" y="266158"/>
            <a:ext cx="6209667" cy="204272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7"/>
            <a:ext cx="839377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Stay in touch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73055" y="1150737"/>
            <a:ext cx="1956547" cy="685221"/>
          </a:xfrm>
          <a:prstGeom prst="rect">
            <a:avLst/>
          </a:prstGeom>
          <a:solidFill>
            <a:srgbClr val="E30514"/>
          </a:solidFill>
        </p:spPr>
        <p:txBody>
          <a:bodyPr wrap="square" rtlCol="0">
            <a:noAutofit/>
          </a:bodyPr>
          <a:lstStyle/>
          <a:p>
            <a:r>
              <a:rPr lang="en-US" sz="144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1440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Healthfdn</a:t>
            </a:r>
            <a:endParaRPr lang="en-US" sz="1440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144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health.org.uk</a:t>
            </a:r>
          </a:p>
        </p:txBody>
      </p:sp>
      <p:pic>
        <p:nvPicPr>
          <p:cNvPr id="11" name="Picture 10" descr="rou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8" y="2057396"/>
            <a:ext cx="2434616" cy="2319622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13" name="Picture 12" descr="people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02" y="1231425"/>
            <a:ext cx="1256199" cy="1411606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5" name="Picture 14" descr="logosmall60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974677"/>
            <a:ext cx="6692267" cy="481950"/>
          </a:xfrm>
        </p:spPr>
        <p:txBody>
          <a:bodyPr/>
          <a:lstStyle>
            <a:lvl1pPr marL="0" indent="0" algn="l">
              <a:buNone/>
              <a:defRPr lang="en-US" sz="1800" dirty="0"/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245677"/>
            <a:ext cx="7398468" cy="729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3780" dirty="0">
                <a:latin typeface="+mj-lt"/>
              </a:rPr>
              <a:t>Thank you</a:t>
            </a:r>
          </a:p>
        </p:txBody>
      </p:sp>
      <p:pic>
        <p:nvPicPr>
          <p:cNvPr id="6" name="Picture 5" descr="logolarge6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4050915"/>
            <a:ext cx="2322438" cy="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200734" cy="3456000"/>
          </a:xfrm>
        </p:spPr>
        <p:txBody>
          <a:bodyPr/>
          <a:lstStyle>
            <a:lvl1pPr marL="324000" indent="-324000">
              <a:spcBef>
                <a:spcPts val="900"/>
              </a:spcBef>
              <a:buFont typeface="+mj-lt"/>
              <a:buAutoNum type="arabicPeriod"/>
              <a:defRPr sz="1800"/>
            </a:lvl1pPr>
            <a:lvl2pPr marL="324000" indent="-324000">
              <a:spcBef>
                <a:spcPts val="900"/>
              </a:spcBef>
              <a:buFont typeface="+mj-lt"/>
              <a:buAutoNum type="arabicPeriod"/>
              <a:defRPr sz="1800" b="1">
                <a:solidFill>
                  <a:srgbClr val="E30514"/>
                </a:solidFill>
              </a:defRPr>
            </a:lvl2pPr>
            <a:lvl3pPr marL="324000" indent="-324000">
              <a:spcBef>
                <a:spcPts val="900"/>
              </a:spcBef>
              <a:buSzPct val="100000"/>
              <a:buFont typeface="+mj-lt"/>
              <a:buAutoNum type="arabicPeriod"/>
              <a:defRPr sz="1800"/>
            </a:lvl3pPr>
            <a:lvl4pPr marL="324000" indent="-324000">
              <a:spcBef>
                <a:spcPts val="900"/>
              </a:spcBef>
              <a:buSzPct val="100000"/>
              <a:buFont typeface="+mj-lt"/>
              <a:buAutoNum type="arabicPeriod"/>
              <a:defRPr sz="1800"/>
            </a:lvl4pPr>
            <a:lvl5pPr marL="324000" indent="-324000">
              <a:spcBef>
                <a:spcPts val="900"/>
              </a:spcBef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7"/>
            <a:ext cx="839377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40" dirty="0">
                <a:latin typeface="+mj-lt"/>
              </a:rPr>
              <a:t>Contents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192268" cy="3456000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 critical moment: NHS staffing trends, retention and attrition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small6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50000"/>
            <a:ext cx="7192268" cy="3297064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7" y="4764690"/>
            <a:ext cx="7191375" cy="204432"/>
          </a:xfrm>
        </p:spPr>
        <p:txBody>
          <a:bodyPr/>
          <a:lstStyle>
            <a:lvl1pPr>
              <a:defRPr sz="1080" baseline="0"/>
            </a:lvl1pPr>
          </a:lstStyle>
          <a:p>
            <a:pPr lvl="0"/>
            <a:r>
              <a:rPr lang="en-GB" dirty="0"/>
              <a:t>Click to edit chart reference style</a:t>
            </a:r>
          </a:p>
        </p:txBody>
      </p:sp>
      <p:pic>
        <p:nvPicPr>
          <p:cNvPr id="11" name="Picture 10" descr="logosmall6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4" y="191002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1280177"/>
            <a:ext cx="6177493" cy="553998"/>
          </a:xfrm>
        </p:spPr>
        <p:txBody>
          <a:bodyPr anchor="b" anchorCtr="0"/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Coloured divider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1961977"/>
            <a:ext cx="6177493" cy="112514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</p:spPr>
        <p:txBody>
          <a:bodyPr/>
          <a:lstStyle>
            <a:lvl1pPr>
              <a:defRPr lang="en-US" sz="306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9999"/>
            <a:ext cx="4122000" cy="3456000"/>
          </a:xfrm>
        </p:spPr>
        <p:txBody>
          <a:bodyPr/>
          <a:lstStyle>
            <a:lvl1pPr>
              <a:defRPr lang="en-US" sz="1800" dirty="0" smtClean="0"/>
            </a:lvl1pPr>
            <a:lvl2pPr>
              <a:defRPr sz="1800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9999"/>
            <a:ext cx="4122000" cy="3456000"/>
          </a:xfrm>
        </p:spPr>
        <p:txBody>
          <a:bodyPr/>
          <a:lstStyle>
            <a:lvl1pPr>
              <a:defRPr sz="1800" baseline="0"/>
            </a:lvl1pPr>
            <a:lvl2pPr>
              <a:defRPr sz="1800">
                <a:solidFill>
                  <a:srgbClr val="E30514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45"/>
            </a:lvl1pPr>
          </a:lstStyle>
          <a:p>
            <a:r>
              <a:rPr lang="en-US" dirty="0"/>
              <a:t>01.01.17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45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3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small600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92" y="178594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2" y="567000"/>
            <a:ext cx="6836199" cy="1107995"/>
          </a:xfrm>
        </p:spPr>
        <p:txBody>
          <a:bodyPr/>
          <a:lstStyle>
            <a:lvl1pPr>
              <a:lnSpc>
                <a:spcPts val="4320"/>
              </a:lnSpc>
              <a:spcAft>
                <a:spcPts val="1350"/>
              </a:spcAft>
              <a:defRPr sz="297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“Pull out statement or quote slide” use bold italic font for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bVQGwtjWk4"/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4708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3" y="1349999"/>
            <a:ext cx="8406469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266158"/>
            <a:ext cx="9360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5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01.01.17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266158"/>
            <a:ext cx="58086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5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6906"/>
            <a:ext cx="2213268" cy="174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0" r:id="rId3"/>
    <p:sldLayoutId id="2147483685" r:id="rId4"/>
    <p:sldLayoutId id="2147483651" r:id="rId5"/>
    <p:sldLayoutId id="2147483657" r:id="rId6"/>
    <p:sldLayoutId id="2147483654" r:id="rId7"/>
    <p:sldLayoutId id="2147483661" r:id="rId8"/>
    <p:sldLayoutId id="2147483687" r:id="rId9"/>
    <p:sldLayoutId id="2147483662" r:id="rId10"/>
    <p:sldLayoutId id="2147483663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hf sldNum="0" hdr="0"/>
  <p:txStyles>
    <p:titleStyle>
      <a:lvl1pPr algn="l" defTabSz="411480" rtl="0" eaLnBrk="1" latinLnBrk="0" hangingPunct="1">
        <a:spcBef>
          <a:spcPct val="0"/>
        </a:spcBef>
        <a:buNone/>
        <a:defRPr sz="306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11480" rtl="0" eaLnBrk="1" latinLnBrk="0" hangingPunct="1">
        <a:spcBef>
          <a:spcPts val="900"/>
        </a:spcBef>
        <a:spcAft>
          <a:spcPts val="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11480" rtl="0" eaLnBrk="1" latinLnBrk="0" hangingPunct="1">
        <a:spcBef>
          <a:spcPts val="900"/>
        </a:spcBef>
        <a:spcAft>
          <a:spcPts val="0"/>
        </a:spcAft>
        <a:buFont typeface="Arial"/>
        <a:buNone/>
        <a:defRPr sz="18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59200" indent="-259200" algn="l" defTabSz="411480" rtl="0" eaLnBrk="1" latinLnBrk="0" hangingPunct="1">
        <a:spcBef>
          <a:spcPts val="900"/>
        </a:spcBef>
        <a:spcAft>
          <a:spcPts val="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800" indent="-259200" algn="l" defTabSz="411480" rtl="0" eaLnBrk="1" latinLnBrk="0" hangingPunct="1">
        <a:spcBef>
          <a:spcPts val="0"/>
        </a:spcBef>
        <a:spcAft>
          <a:spcPts val="450"/>
        </a:spcAft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9600" indent="-259200" algn="l" defTabSz="411480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00" indent="-259200" algn="l" defTabSz="411480" rtl="0" eaLnBrk="1" latinLnBrk="0" hangingPunct="1">
        <a:spcBef>
          <a:spcPts val="450"/>
        </a:spcBef>
        <a:buFont typeface="Wingdings" charset="2"/>
        <a:buAutoNum type="arabicPlain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11480" rtl="0" eaLnBrk="1" latinLnBrk="0" hangingPunct="1">
        <a:spcBef>
          <a:spcPts val="450"/>
        </a:spcBef>
        <a:buFont typeface="Arial"/>
        <a:buNone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11480" rtl="0" eaLnBrk="1" latinLnBrk="0" hangingPunct="1">
        <a:spcBef>
          <a:spcPts val="450"/>
        </a:spcBef>
        <a:buFont typeface="Arial"/>
        <a:buNone/>
        <a:defRPr sz="162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59200" indent="-259200" algn="l" defTabSz="411480" rtl="0" eaLnBrk="1" latinLnBrk="0" hangingPunct="1"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1287497"/>
            <a:ext cx="6658621" cy="553998"/>
          </a:xfrm>
        </p:spPr>
        <p:txBody>
          <a:bodyPr/>
          <a:lstStyle/>
          <a:p>
            <a:r>
              <a:rPr lang="en-US" sz="3600" dirty="0"/>
              <a:t>A critical moment: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NHS staffing trends, retention and attrition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20" dirty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307777"/>
          </a:xfrm>
        </p:spPr>
        <p:txBody>
          <a:bodyPr/>
          <a:lstStyle/>
          <a:p>
            <a:r>
              <a:rPr lang="en-GB" sz="2000" dirty="0"/>
              <a:t>NHS health and community health service workforce by nationality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1460E21-565D-44EF-95DB-C27E7E27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330394"/>
            <a:ext cx="6781152" cy="35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0E62AB-BB2A-4A4E-AFFB-C5FE3870FF5B}"/>
              </a:ext>
            </a:extLst>
          </p:cNvPr>
          <p:cNvSpPr/>
          <p:nvPr/>
        </p:nvSpPr>
        <p:spPr>
          <a:xfrm>
            <a:off x="7176600" y="3653930"/>
            <a:ext cx="1589872" cy="122341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</p:spTree>
    <p:extLst>
      <p:ext uri="{BB962C8B-B14F-4D97-AF65-F5344CB8AC3E}">
        <p14:creationId xmlns:p14="http://schemas.microsoft.com/office/powerpoint/2010/main" val="4835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Flows of EU27 staff into and out of the NHS in England (HCHS)</a:t>
            </a:r>
            <a:br>
              <a:rPr lang="en-GB" sz="2000" dirty="0"/>
            </a:br>
            <a:r>
              <a:rPr lang="en-GB" sz="2000" dirty="0"/>
              <a:t>2016/17 and 2017/18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9C3DB-AB98-4AED-9EA5-E0E743C697EB}"/>
              </a:ext>
            </a:extLst>
          </p:cNvPr>
          <p:cNvSpPr/>
          <p:nvPr/>
        </p:nvSpPr>
        <p:spPr>
          <a:xfrm>
            <a:off x="7176600" y="3653930"/>
            <a:ext cx="1589872" cy="122341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4BD2DAD-F5C6-4E69-963A-A91A4B87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8" y="1516260"/>
            <a:ext cx="6141039" cy="33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Change in patient care staff (full-time equivalent) in the NHS in England from EU27 states, HCHS, June 2016 to June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9C3DB-AB98-4AED-9EA5-E0E743C697EB}"/>
              </a:ext>
            </a:extLst>
          </p:cNvPr>
          <p:cNvSpPr/>
          <p:nvPr/>
        </p:nvSpPr>
        <p:spPr>
          <a:xfrm>
            <a:off x="7176600" y="3653930"/>
            <a:ext cx="1589872" cy="122341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8476A98-118F-46E9-BF4B-1EA48497D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3" y="1518614"/>
            <a:ext cx="6103464" cy="34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541257-C47B-4725-9057-2593FFA7C638}"/>
              </a:ext>
            </a:extLst>
          </p:cNvPr>
          <p:cNvGrpSpPr/>
          <p:nvPr/>
        </p:nvGrpSpPr>
        <p:grpSpPr>
          <a:xfrm>
            <a:off x="6199322" y="1811690"/>
            <a:ext cx="2561747" cy="1075686"/>
            <a:chOff x="6168862" y="2187606"/>
            <a:chExt cx="2561747" cy="1075686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3E6695F8-D3B5-4EF5-9CBD-88B04B7CD5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9322" y="3020741"/>
              <a:ext cx="2531287" cy="242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0C79003D-E7BD-4F89-B660-C2D667B3B5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9428"/>
            <a:stretch/>
          </p:blipFill>
          <p:spPr bwMode="auto">
            <a:xfrm>
              <a:off x="6199322" y="2778190"/>
              <a:ext cx="2499207" cy="242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2C0BB9D3-BC13-4D67-8B14-2F3E39B1F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9322" y="2497225"/>
              <a:ext cx="2531287" cy="242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40999FF-E91A-40B6-968B-9D5DD2251E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68862" y="2187606"/>
              <a:ext cx="1802674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89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307777"/>
          </a:xfrm>
        </p:spPr>
        <p:txBody>
          <a:bodyPr/>
          <a:lstStyle/>
          <a:p>
            <a:r>
              <a:rPr lang="en-GB" sz="2000" dirty="0"/>
              <a:t>Annual intake of new registrants to the UK nursing register, 1990–2018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9C3DB-AB98-4AED-9EA5-E0E743C697EB}"/>
              </a:ext>
            </a:extLst>
          </p:cNvPr>
          <p:cNvSpPr/>
          <p:nvPr/>
        </p:nvSpPr>
        <p:spPr>
          <a:xfrm>
            <a:off x="6936378" y="4522069"/>
            <a:ext cx="1998618" cy="4154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Registration data from Nursing and Midwifery Council.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40CD11C-C287-48F9-BBEF-34226409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209"/>
            <a:ext cx="5924694" cy="39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Annual intake of new EU and non-EU international registrants to the UK nursing register, 1990–2018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9C3DB-AB98-4AED-9EA5-E0E743C697EB}"/>
              </a:ext>
            </a:extLst>
          </p:cNvPr>
          <p:cNvSpPr/>
          <p:nvPr/>
        </p:nvSpPr>
        <p:spPr>
          <a:xfrm>
            <a:off x="6936378" y="4522069"/>
            <a:ext cx="1998618" cy="4154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Registration data from Nursing and Midwifery Council.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A0FAF27-3EBC-4971-8A16-8E0119EFD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448990"/>
            <a:ext cx="5820998" cy="35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Nurses and other direct patient care staff (full-time equivalent) working in general practice, September 2015 to September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9C3DB-AB98-4AED-9EA5-E0E743C697EB}"/>
              </a:ext>
            </a:extLst>
          </p:cNvPr>
          <p:cNvSpPr/>
          <p:nvPr/>
        </p:nvSpPr>
        <p:spPr>
          <a:xfrm>
            <a:off x="6838407" y="4006866"/>
            <a:ext cx="1998618" cy="90024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General and Personal Medical Services England, GP Tables September 2018, Provisional Experimental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0C9F4B8-C1E2-4F89-8D9B-85708EF2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3" y="1387985"/>
            <a:ext cx="5431838" cy="35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First-time applicants and reapplicants to undergraduate nursing degree courses in England, 2009–2018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3F16235-8CBD-4683-B087-ADE0230F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396710"/>
            <a:ext cx="6500592" cy="34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E5775C-E7FA-435A-987A-449BFDB9DEA9}"/>
              </a:ext>
            </a:extLst>
          </p:cNvPr>
          <p:cNvSpPr/>
          <p:nvPr/>
        </p:nvSpPr>
        <p:spPr>
          <a:xfrm>
            <a:off x="6936378" y="4152737"/>
            <a:ext cx="1901941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Universities and Colleges Admissions Service. 2018 Cycle Applicant Figures</a:t>
            </a:r>
            <a:br>
              <a:rPr lang="en-GB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– June Deadline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</p:spTree>
    <p:extLst>
      <p:ext uri="{BB962C8B-B14F-4D97-AF65-F5344CB8AC3E}">
        <p14:creationId xmlns:p14="http://schemas.microsoft.com/office/powerpoint/2010/main" val="3728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Change (%) in applicants to undergraduate nursing degree courses by age in England, 2016/17 and 2017/18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9C3DB-AB98-4AED-9EA5-E0E743C697EB}"/>
              </a:ext>
            </a:extLst>
          </p:cNvPr>
          <p:cNvSpPr/>
          <p:nvPr/>
        </p:nvSpPr>
        <p:spPr>
          <a:xfrm>
            <a:off x="6936378" y="4152737"/>
            <a:ext cx="1901941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Universities and Colleges Admissions Service. 2018 Cycle Applicant Figures</a:t>
            </a:r>
            <a:br>
              <a:rPr lang="en-GB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– June Deadline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33DF45E-6395-422A-8D67-DD6899B2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387985"/>
            <a:ext cx="6576378" cy="35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Number of placed applicants on UK university nursing courses by country of domicile 28 days after A-level results day, 2013–2018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AE8B7962-787A-4D81-9969-D23676D8C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32398"/>
              </p:ext>
            </p:extLst>
          </p:nvPr>
        </p:nvGraphicFramePr>
        <p:xfrm>
          <a:off x="360002" y="1429580"/>
          <a:ext cx="7641001" cy="3132000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563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210">
                  <a:extLst>
                    <a:ext uri="{9D8B030D-6E8A-4147-A177-3AD203B41FA5}">
                      <a16:colId xmlns:a16="http://schemas.microsoft.com/office/drawing/2014/main" val="3634197886"/>
                    </a:ext>
                  </a:extLst>
                </a:gridCol>
                <a:gridCol w="868210">
                  <a:extLst>
                    <a:ext uri="{9D8B030D-6E8A-4147-A177-3AD203B41FA5}">
                      <a16:colId xmlns:a16="http://schemas.microsoft.com/office/drawing/2014/main" val="720038497"/>
                    </a:ext>
                  </a:extLst>
                </a:gridCol>
                <a:gridCol w="868210">
                  <a:extLst>
                    <a:ext uri="{9D8B030D-6E8A-4147-A177-3AD203B41FA5}">
                      <a16:colId xmlns:a16="http://schemas.microsoft.com/office/drawing/2014/main" val="1110525526"/>
                    </a:ext>
                  </a:extLst>
                </a:gridCol>
                <a:gridCol w="868210">
                  <a:extLst>
                    <a:ext uri="{9D8B030D-6E8A-4147-A177-3AD203B41FA5}">
                      <a16:colId xmlns:a16="http://schemas.microsoft.com/office/drawing/2014/main" val="1709080663"/>
                    </a:ext>
                  </a:extLst>
                </a:gridCol>
                <a:gridCol w="86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of domicile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England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20,660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20,670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20,250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–570 (–2.7%)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190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Ireland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–20 (–1.9%)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343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Scotland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2,970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2,950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2,950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+140 (+4.4%)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813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Wales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+90 (+5.5%)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EU27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–20 (–4.8%)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+30 (+30.0%)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26,630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26,890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–350 (–1.3%)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6524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AD5F3A4-4E5D-42C8-9ECE-ECA110B8E6E7}"/>
              </a:ext>
            </a:extLst>
          </p:cNvPr>
          <p:cNvSpPr/>
          <p:nvPr/>
        </p:nvSpPr>
        <p:spPr>
          <a:xfrm>
            <a:off x="261258" y="4677803"/>
            <a:ext cx="78507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Universities and Colleges Admission Service.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Statistical Releases – Daily Clearing Analysis 2018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 September 2018).</a:t>
            </a:r>
          </a:p>
        </p:txBody>
      </p:sp>
    </p:spTree>
    <p:extLst>
      <p:ext uri="{BB962C8B-B14F-4D97-AF65-F5344CB8AC3E}">
        <p14:creationId xmlns:p14="http://schemas.microsoft.com/office/powerpoint/2010/main" val="27394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Age profile of placed applicants on nursing courses in England</a:t>
            </a:r>
            <a:br>
              <a:rPr lang="en-GB" sz="2000" dirty="0"/>
            </a:br>
            <a:r>
              <a:rPr lang="en-GB" sz="2000" dirty="0"/>
              <a:t>2016 and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AA184-A5C1-4A5A-AE35-6EBD2A6DD280}"/>
              </a:ext>
            </a:extLst>
          </p:cNvPr>
          <p:cNvSpPr/>
          <p:nvPr/>
        </p:nvSpPr>
        <p:spPr>
          <a:xfrm>
            <a:off x="6766561" y="3986793"/>
            <a:ext cx="19999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Universities and Colleges Admission Service.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Statistical Releases – Daily Clearing Analysis 2018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 September 2018).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E3037CFF-36ED-4956-98F8-161F4F02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3" y="1361533"/>
            <a:ext cx="5956664" cy="34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Change in full-time equivalent (FTE) staff groups in the NHS in England, hospital and community health </a:t>
            </a:r>
            <a:r>
              <a:rPr lang="en-GB" sz="2000" dirty="0" err="1"/>
              <a:t>sevices</a:t>
            </a:r>
            <a:r>
              <a:rPr lang="en-GB" sz="2000" dirty="0"/>
              <a:t> (HCHS), July 2017 to July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AE8B7962-787A-4D81-9969-D23676D8C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070881"/>
              </p:ext>
            </p:extLst>
          </p:nvPr>
        </p:nvGraphicFramePr>
        <p:xfrm>
          <a:off x="360002" y="1429580"/>
          <a:ext cx="6839999" cy="3528000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282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GB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group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>
                        <a:tabLst/>
                      </a:pPr>
                      <a:r>
                        <a:rPr lang="en-GB" sz="900" dirty="0"/>
                        <a:t>Professionally qualified clinical staff of which: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dirty="0"/>
                        <a:t>562,937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/>
                        <a:t>572,313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dirty="0"/>
                        <a:t>9,376 (1.7%)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 dirty="0"/>
                        <a:t>Doctors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107,482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110,622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3,140 (2.9%)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 dirty="0"/>
                        <a:t>Nurses and health visitors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281,363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282,661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1,298 (0.5%)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 dirty="0"/>
                        <a:t>Midwives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dirty="0"/>
                        <a:t>21,281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21,482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201 (0.9%)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 dirty="0"/>
                        <a:t>Ambulance staff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19,919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/>
                        <a:t>20,676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dirty="0"/>
                        <a:t>757 (3.8%)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Scientific, therapeutic and technical staff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132,892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136,872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3,980 (3.0%)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696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for clinical staff of which: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314,514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319,209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4,695 (1.5%)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9652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to doctors, nurses and midwives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243,472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246,060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2,588 (1.1%)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1738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to ambulance staff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14,796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15,299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 (3.4%)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0043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to scientific, therapeutic and technical staff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56,246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57,849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1,603 (2.9%)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4972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Scientific, therapeutic and technical staff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132,892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136,872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3,980 (3.0%)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8351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AD5F3A4-4E5D-42C8-9ECE-ECA110B8E6E7}"/>
              </a:ext>
            </a:extLst>
          </p:cNvPr>
          <p:cNvSpPr/>
          <p:nvPr/>
        </p:nvSpPr>
        <p:spPr>
          <a:xfrm>
            <a:off x="7400109" y="3380403"/>
            <a:ext cx="136636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7DAB5-5981-416C-B699-3AE5E7F928F3}"/>
              </a:ext>
            </a:extLst>
          </p:cNvPr>
          <p:cNvSpPr/>
          <p:nvPr/>
        </p:nvSpPr>
        <p:spPr>
          <a:xfrm>
            <a:off x="7417635" y="1387985"/>
            <a:ext cx="13663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50" b="1" dirty="0"/>
              <a:t>Part 1/2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22864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307777"/>
          </a:xfrm>
        </p:spPr>
        <p:txBody>
          <a:bodyPr/>
          <a:lstStyle/>
          <a:p>
            <a:r>
              <a:rPr lang="en-GB" sz="2000" dirty="0"/>
              <a:t>Stability rates of NHS trusts in England 2010/11 to 2017/18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AA184-A5C1-4A5A-AE35-6EBD2A6DD280}"/>
              </a:ext>
            </a:extLst>
          </p:cNvPr>
          <p:cNvSpPr/>
          <p:nvPr/>
        </p:nvSpPr>
        <p:spPr>
          <a:xfrm>
            <a:off x="6975567" y="4457934"/>
            <a:ext cx="19999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Health Foundation analysis of NHS Digital data.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AF8334D9-4DB0-415C-8C8B-F6E0D843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6" y="1080209"/>
            <a:ext cx="6406561" cy="393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307777"/>
          </a:xfrm>
        </p:spPr>
        <p:txBody>
          <a:bodyPr/>
          <a:lstStyle/>
          <a:p>
            <a:r>
              <a:rPr lang="en-GB" sz="2000" dirty="0"/>
              <a:t>Regional-level NHS trust stability-rate, 2010/11 and 2017/18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AA184-A5C1-4A5A-AE35-6EBD2A6DD280}"/>
              </a:ext>
            </a:extLst>
          </p:cNvPr>
          <p:cNvSpPr/>
          <p:nvPr/>
        </p:nvSpPr>
        <p:spPr>
          <a:xfrm>
            <a:off x="6263640" y="4171116"/>
            <a:ext cx="2711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Health Foundation analysis of NHS Digital data. </a:t>
            </a:r>
          </a:p>
          <a:p>
            <a:pPr fontAlgn="base"/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  <a:p>
            <a:pPr fontAlgn="base"/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Note: Excludes doctors in training.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C560185-A60A-415C-9313-081EA3A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8" y="1080210"/>
            <a:ext cx="5461569" cy="38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307777"/>
          </a:xfrm>
        </p:spPr>
        <p:txBody>
          <a:bodyPr/>
          <a:lstStyle/>
          <a:p>
            <a:r>
              <a:rPr lang="en-GB" sz="2000" dirty="0"/>
              <a:t>Difference in stability of NHS trusts by trust type, 2017/18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AA184-A5C1-4A5A-AE35-6EBD2A6DD280}"/>
              </a:ext>
            </a:extLst>
          </p:cNvPr>
          <p:cNvSpPr/>
          <p:nvPr/>
        </p:nvSpPr>
        <p:spPr>
          <a:xfrm>
            <a:off x="6263640" y="4461844"/>
            <a:ext cx="27118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Health Foundation analysis of NHS Digital data.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0C1671A-5DFE-4F9D-80CA-B468841D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135380"/>
            <a:ext cx="5101045" cy="378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Student attrition rate during a 3-year nursing degree by provider</a:t>
            </a:r>
            <a:br>
              <a:rPr lang="en-GB" sz="2000" dirty="0"/>
            </a:br>
            <a:r>
              <a:rPr lang="en-GB" sz="2000" dirty="0"/>
              <a:t>2014–2017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AA184-A5C1-4A5A-AE35-6EBD2A6DD280}"/>
              </a:ext>
            </a:extLst>
          </p:cNvPr>
          <p:cNvSpPr/>
          <p:nvPr/>
        </p:nvSpPr>
        <p:spPr>
          <a:xfrm>
            <a:off x="6466115" y="4362146"/>
            <a:ext cx="23003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Data obtained directly from universities via Freedom of Information requests.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E082D52B-C1F1-4CF0-A956-9308CE74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3" y="1319122"/>
            <a:ext cx="5851386" cy="362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Change in full-time equivalent (FTE) staff groups in the NHS in England, hospital and community health </a:t>
            </a:r>
            <a:r>
              <a:rPr lang="en-GB" sz="2000" dirty="0" err="1"/>
              <a:t>sevices</a:t>
            </a:r>
            <a:r>
              <a:rPr lang="en-GB" sz="2000" dirty="0"/>
              <a:t> (HCHS), July 2017 to July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AE8B7962-787A-4D81-9969-D23676D8C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218091"/>
              </p:ext>
            </p:extLst>
          </p:nvPr>
        </p:nvGraphicFramePr>
        <p:xfrm>
          <a:off x="360002" y="1429580"/>
          <a:ext cx="6839999" cy="3528000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282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GB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group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for clinical staff of which: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314,514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319,209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4,695 (1.5%)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6971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0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to doctors, nurses and midwives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243,472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246,060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2,588 (1.1%)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190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to ambulance staff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14,796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15,299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 (3.4%)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343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to scientific, therapeutic and technical staff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56,246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57,849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1,603 (2.9%)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813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1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infrastructure support staff of which: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165,252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169,348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4,096 (2.5%)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functions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80,948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83,427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2,479 (3.1%)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Hotel, property and estates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52,705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52,903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(0.4%)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managers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10,116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10,243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(1.3%)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21,483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22,775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1,292 (6.0%)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Other/unknown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4,125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4,525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 (9.7%)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696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b="1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1,046,828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1,065,395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900" b="1" dirty="0">
                          <a:solidFill>
                            <a:srgbClr val="342F2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18,567 (1.8%)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6524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AD5F3A4-4E5D-42C8-9ECE-ECA110B8E6E7}"/>
              </a:ext>
            </a:extLst>
          </p:cNvPr>
          <p:cNvSpPr/>
          <p:nvPr/>
        </p:nvSpPr>
        <p:spPr>
          <a:xfrm>
            <a:off x="7400109" y="3380403"/>
            <a:ext cx="136636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985A99-F5BC-4A35-B000-1EB06E671375}"/>
              </a:ext>
            </a:extLst>
          </p:cNvPr>
          <p:cNvSpPr/>
          <p:nvPr/>
        </p:nvSpPr>
        <p:spPr>
          <a:xfrm>
            <a:off x="7417635" y="1387985"/>
            <a:ext cx="13663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50" b="1" dirty="0"/>
              <a:t>Part 2/2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12385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Change in nursing workforce by work area (HCHS)</a:t>
            </a:r>
            <a:br>
              <a:rPr lang="en-GB" sz="2000" dirty="0"/>
            </a:br>
            <a:r>
              <a:rPr lang="en-GB" sz="2000" dirty="0"/>
              <a:t>October 2014 to July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FC4F184-ED15-42CC-B07C-75AB3269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8" y="1355238"/>
            <a:ext cx="5562532" cy="35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76C811-5C36-48BB-8100-69C498564DC0}"/>
              </a:ext>
            </a:extLst>
          </p:cNvPr>
          <p:cNvSpPr/>
          <p:nvPr/>
        </p:nvSpPr>
        <p:spPr>
          <a:xfrm>
            <a:off x="6479177" y="3977096"/>
            <a:ext cx="228729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</p:spTree>
    <p:extLst>
      <p:ext uri="{BB962C8B-B14F-4D97-AF65-F5344CB8AC3E}">
        <p14:creationId xmlns:p14="http://schemas.microsoft.com/office/powerpoint/2010/main" val="33989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Change in community nursing and health visiting, selected occupations (HCHS), October 2014 to July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3035A4-33AB-4BCD-BE25-D5A51CE7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3" y="1387985"/>
            <a:ext cx="5510815" cy="34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C2ADF2-52E8-4217-90BE-249A6C2CAE1A}"/>
              </a:ext>
            </a:extLst>
          </p:cNvPr>
          <p:cNvSpPr/>
          <p:nvPr/>
        </p:nvSpPr>
        <p:spPr>
          <a:xfrm>
            <a:off x="6479177" y="3977096"/>
            <a:ext cx="228729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</p:spTree>
    <p:extLst>
      <p:ext uri="{BB962C8B-B14F-4D97-AF65-F5344CB8AC3E}">
        <p14:creationId xmlns:p14="http://schemas.microsoft.com/office/powerpoint/2010/main" val="12071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Change in adult hospital nursing and community nursing/health visiting in the NHS in England (HCHS), October 2014 to July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7A6E39-A1E6-4F5A-BA30-02585F65E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02485"/>
            <a:ext cx="5841980" cy="34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7778C7-2F1D-40EB-8BB6-FF1255FDFE73}"/>
              </a:ext>
            </a:extLst>
          </p:cNvPr>
          <p:cNvSpPr/>
          <p:nvPr/>
        </p:nvSpPr>
        <p:spPr>
          <a:xfrm>
            <a:off x="6479177" y="3977096"/>
            <a:ext cx="228729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</p:spTree>
    <p:extLst>
      <p:ext uri="{BB962C8B-B14F-4D97-AF65-F5344CB8AC3E}">
        <p14:creationId xmlns:p14="http://schemas.microsoft.com/office/powerpoint/2010/main" val="2354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Nurses and health visitors working as bank staff (full-time equivalent) in the NHS in England (HCHS), October 2015 to July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564DE15-56C3-4497-AB8C-F134CC44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387985"/>
            <a:ext cx="5526883" cy="35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8B50A-1E0B-43FD-8732-CCDD91ECAB04}"/>
              </a:ext>
            </a:extLst>
          </p:cNvPr>
          <p:cNvSpPr/>
          <p:nvPr/>
        </p:nvSpPr>
        <p:spPr>
          <a:xfrm>
            <a:off x="6479177" y="3977096"/>
            <a:ext cx="228729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</p:spTree>
    <p:extLst>
      <p:ext uri="{BB962C8B-B14F-4D97-AF65-F5344CB8AC3E}">
        <p14:creationId xmlns:p14="http://schemas.microsoft.com/office/powerpoint/2010/main" val="37907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923330"/>
          </a:xfrm>
        </p:spPr>
        <p:txBody>
          <a:bodyPr/>
          <a:lstStyle/>
          <a:p>
            <a:r>
              <a:rPr lang="en-GB" sz="2000" dirty="0"/>
              <a:t>Change in registered nurses, health visitors, midwives and nursing support staff (full-time equivalent) in the NHS in England (HCHS), October 2014 to July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EC3E72-5117-461C-85F0-9C9C8658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8" y="1674283"/>
            <a:ext cx="5324409" cy="32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D9C3DB-AB98-4AED-9EA5-E0E743C697EB}"/>
              </a:ext>
            </a:extLst>
          </p:cNvPr>
          <p:cNvSpPr/>
          <p:nvPr/>
        </p:nvSpPr>
        <p:spPr>
          <a:xfrm>
            <a:off x="6479177" y="3977096"/>
            <a:ext cx="228729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</p:spTree>
    <p:extLst>
      <p:ext uri="{BB962C8B-B14F-4D97-AF65-F5344CB8AC3E}">
        <p14:creationId xmlns:p14="http://schemas.microsoft.com/office/powerpoint/2010/main" val="3619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3" y="621431"/>
            <a:ext cx="8406469" cy="615553"/>
          </a:xfrm>
        </p:spPr>
        <p:txBody>
          <a:bodyPr/>
          <a:lstStyle/>
          <a:p>
            <a:r>
              <a:rPr lang="en-GB" sz="2000" dirty="0"/>
              <a:t>Change in nursing support staff (full-time equivalent) in the NHS in England (HCHS), July 2017 to July 2018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critical moment: NHS staffing, retention and attrition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9C3DB-AB98-4AED-9EA5-E0E743C697EB}"/>
              </a:ext>
            </a:extLst>
          </p:cNvPr>
          <p:cNvSpPr/>
          <p:nvPr/>
        </p:nvSpPr>
        <p:spPr>
          <a:xfrm>
            <a:off x="360000" y="4541119"/>
            <a:ext cx="8406472" cy="4154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NHS Digital. </a:t>
            </a:r>
            <a:r>
              <a:rPr lang="en-GB" sz="1050" i="1" dirty="0">
                <a:solidFill>
                  <a:schemeClr val="bg1">
                    <a:lumMod val="65000"/>
                  </a:schemeClr>
                </a:solidFill>
              </a:rPr>
              <a:t>NHS Hospital and Community Health Service (HCHS) monthly workforce statistics – July 2018, provisional statistics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(2018).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EE5D571-72B2-447C-A00E-A523416C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8" y="1401047"/>
            <a:ext cx="6607950" cy="29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owerPoint Template">
  <a:themeElements>
    <a:clrScheme name="Custom 5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DD0031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 Standard" id="{BACFD643-86A7-4597-83EF-179D54FA5F81}" vid="{E472FB13-B683-43E0-ACA5-AD0301462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ECD1D545FB649991D11BDF4CE3B9D" ma:contentTypeVersion="9" ma:contentTypeDescription="Create a new document." ma:contentTypeScope="" ma:versionID="ecaa1ab953c7a31298e1854b01d06b8a">
  <xsd:schema xmlns:xsd="http://www.w3.org/2001/XMLSchema" xmlns:xs="http://www.w3.org/2001/XMLSchema" xmlns:p="http://schemas.microsoft.com/office/2006/metadata/properties" xmlns:ns2="c0307ef7-2f46-4930-9094-55659d0773e8" xmlns:ns3="744f2d2f-5979-4329-97ca-d1c2f9cdd261" targetNamespace="http://schemas.microsoft.com/office/2006/metadata/properties" ma:root="true" ma:fieldsID="bc8c70f10c732d915d26ab5a0e75f610" ns2:_="" ns3:_="">
    <xsd:import namespace="c0307ef7-2f46-4930-9094-55659d0773e8"/>
    <xsd:import namespace="744f2d2f-5979-4329-97ca-d1c2f9cdd2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07ef7-2f46-4930-9094-55659d0773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f2d2f-5979-4329-97ca-d1c2f9cdd26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18DE72-B9FB-400F-9EBD-105D8B58B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07ef7-2f46-4930-9094-55659d0773e8"/>
    <ds:schemaRef ds:uri="744f2d2f-5979-4329-97ca-d1c2f9cdd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DDAA30-D909-4967-A728-240EA59AC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EF6C6B-33D6-4B93-B4C1-1C4921F72809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744f2d2f-5979-4329-97ca-d1c2f9cdd261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0307ef7-2f46-4930-9094-55659d0773e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 MAIN template</Template>
  <TotalTime>113</TotalTime>
  <Words>1433</Words>
  <Application>Microsoft Office PowerPoint</Application>
  <PresentationFormat>On-screen Show (16:9)</PresentationFormat>
  <Paragraphs>256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Georgia</vt:lpstr>
      <vt:lpstr>Wingdings</vt:lpstr>
      <vt:lpstr>PowerPoint Template</vt:lpstr>
      <vt:lpstr>A critical moment:</vt:lpstr>
      <vt:lpstr>Change in full-time equivalent (FTE) staff groups in the NHS in England, hospital and community health sevices (HCHS), July 2017 to July 2018</vt:lpstr>
      <vt:lpstr>Change in full-time equivalent (FTE) staff groups in the NHS in England, hospital and community health sevices (HCHS), July 2017 to July 2018</vt:lpstr>
      <vt:lpstr>Change in nursing workforce by work area (HCHS) October 2014 to July 2018</vt:lpstr>
      <vt:lpstr>Change in community nursing and health visiting, selected occupations (HCHS), October 2014 to July 2018</vt:lpstr>
      <vt:lpstr>Change in adult hospital nursing and community nursing/health visiting in the NHS in England (HCHS), October 2014 to July 2018</vt:lpstr>
      <vt:lpstr>Nurses and health visitors working as bank staff (full-time equivalent) in the NHS in England (HCHS), October 2015 to July 2018</vt:lpstr>
      <vt:lpstr>Change in registered nurses, health visitors, midwives and nursing support staff (full-time equivalent) in the NHS in England (HCHS), October 2014 to July 2018</vt:lpstr>
      <vt:lpstr>Change in nursing support staff (full-time equivalent) in the NHS in England (HCHS), July 2017 to July 2018</vt:lpstr>
      <vt:lpstr>NHS health and community health service workforce by nationality</vt:lpstr>
      <vt:lpstr>Flows of EU27 staff into and out of the NHS in England (HCHS) 2016/17 and 2017/18</vt:lpstr>
      <vt:lpstr>Change in patient care staff (full-time equivalent) in the NHS in England from EU27 states, HCHS, June 2016 to June 2018</vt:lpstr>
      <vt:lpstr>Annual intake of new registrants to the UK nursing register, 1990–2018</vt:lpstr>
      <vt:lpstr>Annual intake of new EU and non-EU international registrants to the UK nursing register, 1990–2018</vt:lpstr>
      <vt:lpstr>Nurses and other direct patient care staff (full-time equivalent) working in general practice, September 2015 to September 2018</vt:lpstr>
      <vt:lpstr>First-time applicants and reapplicants to undergraduate nursing degree courses in England, 2009–2018</vt:lpstr>
      <vt:lpstr>Change (%) in applicants to undergraduate nursing degree courses by age in England, 2016/17 and 2017/18</vt:lpstr>
      <vt:lpstr>Number of placed applicants on UK university nursing courses by country of domicile 28 days after A-level results day, 2013–2018</vt:lpstr>
      <vt:lpstr>Age profile of placed applicants on nursing courses in England 2016 and 2018</vt:lpstr>
      <vt:lpstr>Stability rates of NHS trusts in England 2010/11 to 2017/18</vt:lpstr>
      <vt:lpstr>Regional-level NHS trust stability-rate, 2010/11 and 2017/18</vt:lpstr>
      <vt:lpstr>Difference in stability of NHS trusts by trust type, 2017/18</vt:lpstr>
      <vt:lpstr>Student attrition rate during a 3-year nursing degree by provider 2014–2017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critical moment:</dc:title>
  <dc:creator>Chris Carr</dc:creator>
  <cp:lastModifiedBy>Chris Carr</cp:lastModifiedBy>
  <cp:revision>2</cp:revision>
  <dcterms:created xsi:type="dcterms:W3CDTF">2019-09-06T12:42:21Z</dcterms:created>
  <dcterms:modified xsi:type="dcterms:W3CDTF">2019-09-06T14:35:30Z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0x01010026CECD1D545FB649991D11BDF4CE3B9D</vt:lpwstr>
  </property>
</Properties>
</file>