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7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pp.powerbi.com/groups/fa1d5e27-e589-4c82-902d-57a74466305d/reports/11f165c7-4a4e-478f-98eb-555727ab94d9/ReportSection?pbi_source=PowerPoint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19125"/>
            <a:ext cx="7620000" cy="561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Chris Carr</cp:lastModifiedBy>
  <cp:revision>3</cp:revision>
  <dcterms:created xsi:type="dcterms:W3CDTF">2016-09-04T11:54:55Z</dcterms:created>
  <dcterms:modified xsi:type="dcterms:W3CDTF">2018-04-27T15:46:29Z</dcterms:modified>
</cp:coreProperties>
</file>