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26/02/2015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26/02/2015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26/02/2015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AA3B-6475-4B27-ADEC-8C615C7ED1C6}" type="datetimeFigureOut">
              <a:rPr lang="en-GB" smtClean="0"/>
              <a:pPr/>
              <a:t>26/02/2015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4AA3B-6475-4B27-ADEC-8C615C7ED1C6}" type="datetimeFigureOut">
              <a:rPr lang="en-GB" smtClean="0"/>
              <a:pPr/>
              <a:t>26/02/2015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AD6AC-A447-4413-8D70-C126B33A66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framework for safety measurement and monitoring.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692696"/>
            <a:ext cx="7610425" cy="53779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564" y="188640"/>
            <a:ext cx="806489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700" b="1" dirty="0" smtClean="0">
                <a:latin typeface="Minion Pro" pitchFamily="18" charset="0"/>
              </a:rPr>
              <a:t>A framework for the measurement and monitoring of safety</a:t>
            </a:r>
            <a:endParaRPr lang="en-GB" sz="1700" b="1" dirty="0">
              <a:latin typeface="Minion Pro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564" y="6237312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>
                <a:latin typeface="Minion Pro" pitchFamily="18" charset="0"/>
              </a:rPr>
              <a:t>Source: Vincent C, Burnett S, Carthey J. </a:t>
            </a:r>
            <a:r>
              <a:rPr lang="en-GB" sz="1000" i="1" dirty="0" smtClean="0">
                <a:latin typeface="Minion Pro" pitchFamily="18" charset="0"/>
              </a:rPr>
              <a:t>The measurement and monitoring of safety.</a:t>
            </a:r>
            <a:r>
              <a:rPr lang="en-GB" sz="1000" dirty="0" smtClean="0">
                <a:latin typeface="Minion Pro" pitchFamily="18" charset="0"/>
              </a:rPr>
              <a:t> The Health Foundation, 2013.</a:t>
            </a:r>
          </a:p>
          <a:p>
            <a:pPr algn="ctr"/>
            <a:r>
              <a:rPr lang="en-GB" sz="1000" dirty="0" smtClean="0">
                <a:latin typeface="Minion Pro" pitchFamily="18" charset="0"/>
              </a:rPr>
              <a:t>www.health.org.uk/publications/the-measurement-and-monitoring-of-safety</a:t>
            </a:r>
            <a:endParaRPr lang="en-GB" sz="1000" i="1" dirty="0">
              <a:latin typeface="Minion Pro" pitchFamily="18" charset="0"/>
            </a:endParaRPr>
          </a:p>
        </p:txBody>
      </p:sp>
      <p:pic>
        <p:nvPicPr>
          <p:cNvPr id="7" name="Picture 6" descr="health_foundation_logo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2336" y="188641"/>
            <a:ext cx="1293094" cy="6480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Health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Alastair Brett</dc:creator>
  <cp:lastModifiedBy>Lizzie Wrobel</cp:lastModifiedBy>
  <cp:revision>4</cp:revision>
  <dcterms:created xsi:type="dcterms:W3CDTF">2013-04-24T16:12:52Z</dcterms:created>
  <dcterms:modified xsi:type="dcterms:W3CDTF">2015-02-26T13:03:08Z</dcterms:modified>
</cp:coreProperties>
</file>